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7" r:id="rId1"/>
  </p:sldMasterIdLst>
  <p:sldIdLst>
    <p:sldId id="258" r:id="rId2"/>
    <p:sldId id="257" r:id="rId3"/>
    <p:sldId id="259" r:id="rId4"/>
    <p:sldId id="261" r:id="rId5"/>
    <p:sldId id="264" r:id="rId6"/>
    <p:sldId id="262" r:id="rId7"/>
    <p:sldId id="277" r:id="rId8"/>
    <p:sldId id="278" r:id="rId9"/>
    <p:sldId id="279" r:id="rId10"/>
    <p:sldId id="280" r:id="rId11"/>
    <p:sldId id="281" r:id="rId12"/>
    <p:sldId id="282" r:id="rId13"/>
    <p:sldId id="283" r:id="rId14"/>
    <p:sldId id="285" r:id="rId15"/>
    <p:sldId id="286" r:id="rId16"/>
    <p:sldId id="287" r:id="rId17"/>
    <p:sldId id="288" r:id="rId18"/>
    <p:sldId id="265" r:id="rId19"/>
    <p:sldId id="267" r:id="rId20"/>
    <p:sldId id="274" r:id="rId21"/>
    <p:sldId id="275" r:id="rId22"/>
    <p:sldId id="276" r:id="rId23"/>
    <p:sldId id="266" r:id="rId24"/>
    <p:sldId id="296" r:id="rId25"/>
    <p:sldId id="297" r:id="rId26"/>
    <p:sldId id="298" r:id="rId27"/>
    <p:sldId id="270" r:id="rId28"/>
    <p:sldId id="299" r:id="rId29"/>
    <p:sldId id="300" r:id="rId30"/>
    <p:sldId id="289" r:id="rId31"/>
    <p:sldId id="290" r:id="rId32"/>
    <p:sldId id="291" r:id="rId33"/>
    <p:sldId id="292" r:id="rId34"/>
    <p:sldId id="272" r:id="rId35"/>
    <p:sldId id="273"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D39D016-B01D-4A66-BAE3-E607ADA9BEAB}">
          <p14:sldIdLst>
            <p14:sldId id="258"/>
            <p14:sldId id="257"/>
            <p14:sldId id="259"/>
            <p14:sldId id="261"/>
            <p14:sldId id="264"/>
            <p14:sldId id="262"/>
            <p14:sldId id="277"/>
            <p14:sldId id="278"/>
            <p14:sldId id="279"/>
            <p14:sldId id="280"/>
            <p14:sldId id="281"/>
            <p14:sldId id="282"/>
            <p14:sldId id="283"/>
            <p14:sldId id="285"/>
            <p14:sldId id="286"/>
            <p14:sldId id="287"/>
            <p14:sldId id="288"/>
            <p14:sldId id="265"/>
            <p14:sldId id="267"/>
            <p14:sldId id="274"/>
            <p14:sldId id="275"/>
            <p14:sldId id="276"/>
            <p14:sldId id="266"/>
            <p14:sldId id="296"/>
            <p14:sldId id="297"/>
            <p14:sldId id="298"/>
            <p14:sldId id="270"/>
            <p14:sldId id="299"/>
            <p14:sldId id="300"/>
            <p14:sldId id="289"/>
            <p14:sldId id="290"/>
            <p14:sldId id="291"/>
            <p14:sldId id="292"/>
            <p14:sldId id="272"/>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6" d="100"/>
          <a:sy n="106" d="100"/>
        </p:scale>
        <p:origin x="79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2D94A3-88E8-4AAE-96F0-1553A83D26E3}" type="doc">
      <dgm:prSet loTypeId="urn:microsoft.com/office/officeart/2008/layout/VerticalCurvedList" loCatId="list" qsTypeId="urn:microsoft.com/office/officeart/2005/8/quickstyle/3d1" qsCatId="3D" csTypeId="urn:microsoft.com/office/officeart/2005/8/colors/accent1_2" csCatId="accent1" phldr="1"/>
      <dgm:spPr/>
      <dgm:t>
        <a:bodyPr/>
        <a:lstStyle/>
        <a:p>
          <a:endParaRPr lang="en-US"/>
        </a:p>
      </dgm:t>
    </dgm:pt>
    <dgm:pt modelId="{2FD818EB-FD85-4894-98DB-6E89F36E9BD4}">
      <dgm:prSet custT="1"/>
      <dgm:spPr/>
      <dgm:t>
        <a:bodyPr/>
        <a:lstStyle/>
        <a:p>
          <a:r>
            <a:rPr lang="en-US" sz="2000" b="1" dirty="0">
              <a:latin typeface="Cooper Black" panose="0208090404030B020404" pitchFamily="18" charset="0"/>
            </a:rPr>
            <a:t>Conclusion</a:t>
          </a:r>
        </a:p>
      </dgm:t>
    </dgm:pt>
    <dgm:pt modelId="{2A699DCD-F6AF-423E-8F04-63547BDB0A3E}" type="sibTrans" cxnId="{249ACCFD-5E10-44F6-A993-642D70A68BE4}">
      <dgm:prSet/>
      <dgm:spPr/>
      <dgm:t>
        <a:bodyPr/>
        <a:lstStyle/>
        <a:p>
          <a:endParaRPr lang="en-US"/>
        </a:p>
      </dgm:t>
    </dgm:pt>
    <dgm:pt modelId="{15685277-9962-4B2B-8BD4-D17C7450CD3A}" type="parTrans" cxnId="{249ACCFD-5E10-44F6-A993-642D70A68BE4}">
      <dgm:prSet/>
      <dgm:spPr/>
      <dgm:t>
        <a:bodyPr/>
        <a:lstStyle/>
        <a:p>
          <a:endParaRPr lang="en-US"/>
        </a:p>
      </dgm:t>
    </dgm:pt>
    <dgm:pt modelId="{1274EDC6-A257-4BEF-80A6-A2910917666B}">
      <dgm:prSet custT="1"/>
      <dgm:spPr/>
      <dgm:t>
        <a:bodyPr/>
        <a:lstStyle/>
        <a:p>
          <a:r>
            <a:rPr lang="en-US" sz="2000" dirty="0">
              <a:latin typeface="Cooper Black" panose="0208090404030B020404" pitchFamily="18" charset="0"/>
            </a:rPr>
            <a:t>Game Description</a:t>
          </a:r>
        </a:p>
      </dgm:t>
    </dgm:pt>
    <dgm:pt modelId="{A642E99C-8747-4BBA-A01E-0EBBD4472826}" type="sibTrans" cxnId="{5F8ECFE6-0C86-4B4A-8718-0A86B5C4A80F}">
      <dgm:prSet/>
      <dgm:spPr/>
      <dgm:t>
        <a:bodyPr/>
        <a:lstStyle/>
        <a:p>
          <a:endParaRPr lang="en-US"/>
        </a:p>
      </dgm:t>
    </dgm:pt>
    <dgm:pt modelId="{7C9AC3A8-0465-44BF-B3DB-C2A2E299EBDE}" type="parTrans" cxnId="{5F8ECFE6-0C86-4B4A-8718-0A86B5C4A80F}">
      <dgm:prSet/>
      <dgm:spPr/>
      <dgm:t>
        <a:bodyPr/>
        <a:lstStyle/>
        <a:p>
          <a:endParaRPr lang="en-US"/>
        </a:p>
      </dgm:t>
    </dgm:pt>
    <dgm:pt modelId="{14B2279F-FAE0-44F4-89E9-CADDBFA8EDF5}">
      <dgm:prSet custT="1"/>
      <dgm:spPr/>
      <dgm:t>
        <a:bodyPr/>
        <a:lstStyle/>
        <a:p>
          <a:r>
            <a:rPr lang="en-US" sz="2000" dirty="0">
              <a:latin typeface="Cooper Black" panose="0208090404030B020404" pitchFamily="18" charset="0"/>
            </a:rPr>
            <a:t>Basic Functionality</a:t>
          </a:r>
        </a:p>
      </dgm:t>
    </dgm:pt>
    <dgm:pt modelId="{C6E2BC76-52C4-451E-B3F2-0FDB2F536779}" type="sibTrans" cxnId="{E7157C20-BCEF-4BBB-8BE3-EB345E0FFD03}">
      <dgm:prSet/>
      <dgm:spPr/>
      <dgm:t>
        <a:bodyPr/>
        <a:lstStyle/>
        <a:p>
          <a:endParaRPr lang="en-US"/>
        </a:p>
      </dgm:t>
    </dgm:pt>
    <dgm:pt modelId="{FD1579F5-0B49-418E-8B6E-25568902E808}" type="parTrans" cxnId="{E7157C20-BCEF-4BBB-8BE3-EB345E0FFD03}">
      <dgm:prSet/>
      <dgm:spPr/>
      <dgm:t>
        <a:bodyPr/>
        <a:lstStyle/>
        <a:p>
          <a:endParaRPr lang="en-US"/>
        </a:p>
      </dgm:t>
    </dgm:pt>
    <dgm:pt modelId="{0FBD5919-7692-45C2-876A-8DDBDC74466A}">
      <dgm:prSet custT="1"/>
      <dgm:spPr/>
      <dgm:t>
        <a:bodyPr/>
        <a:lstStyle/>
        <a:p>
          <a:r>
            <a:rPr lang="en-US" sz="2000" dirty="0">
              <a:latin typeface="Cooper Black" panose="0208090404030B020404" pitchFamily="18" charset="0"/>
            </a:rPr>
            <a:t>Introduction</a:t>
          </a:r>
        </a:p>
      </dgm:t>
    </dgm:pt>
    <dgm:pt modelId="{7C86DE60-01D8-45AE-B390-2E40FB39397B}" type="sibTrans" cxnId="{0FC29FFF-5580-4F49-AC67-F88AF7D98A6A}">
      <dgm:prSet/>
      <dgm:spPr/>
      <dgm:t>
        <a:bodyPr/>
        <a:lstStyle/>
        <a:p>
          <a:endParaRPr lang="en-US"/>
        </a:p>
      </dgm:t>
    </dgm:pt>
    <dgm:pt modelId="{D8643A0D-C606-40FB-93CC-405D2D97BF00}" type="parTrans" cxnId="{0FC29FFF-5580-4F49-AC67-F88AF7D98A6A}">
      <dgm:prSet/>
      <dgm:spPr/>
      <dgm:t>
        <a:bodyPr/>
        <a:lstStyle/>
        <a:p>
          <a:endParaRPr lang="en-US"/>
        </a:p>
      </dgm:t>
    </dgm:pt>
    <dgm:pt modelId="{2B06EDB1-AE0C-4055-88DE-F7169003685C}">
      <dgm:prSet custT="1"/>
      <dgm:spPr/>
      <dgm:t>
        <a:bodyPr/>
        <a:lstStyle/>
        <a:p>
          <a:r>
            <a:rPr lang="en-US" sz="2000" dirty="0">
              <a:latin typeface="Cooper Black" panose="0208090404030B020404" pitchFamily="18" charset="0"/>
            </a:rPr>
            <a:t>Objective </a:t>
          </a:r>
        </a:p>
      </dgm:t>
    </dgm:pt>
    <dgm:pt modelId="{C5B86E1B-547B-4011-84EE-D9E6A8EA6462}" type="sibTrans" cxnId="{96BBECE8-EAEE-4007-81FA-924F2797EEE6}">
      <dgm:prSet/>
      <dgm:spPr/>
      <dgm:t>
        <a:bodyPr/>
        <a:lstStyle/>
        <a:p>
          <a:endParaRPr lang="en-US"/>
        </a:p>
      </dgm:t>
    </dgm:pt>
    <dgm:pt modelId="{B864CFEC-018E-48D3-8AA4-486C945C9219}" type="parTrans" cxnId="{96BBECE8-EAEE-4007-81FA-924F2797EEE6}">
      <dgm:prSet/>
      <dgm:spPr/>
      <dgm:t>
        <a:bodyPr/>
        <a:lstStyle/>
        <a:p>
          <a:endParaRPr lang="en-US"/>
        </a:p>
      </dgm:t>
    </dgm:pt>
    <dgm:pt modelId="{96E495C9-AF5E-48F1-B027-3C15071F88EB}">
      <dgm:prSet custT="1"/>
      <dgm:spPr/>
      <dgm:t>
        <a:bodyPr/>
        <a:lstStyle/>
        <a:p>
          <a:r>
            <a:rPr lang="en-US" sz="2000" dirty="0">
              <a:latin typeface="Cooper Black" panose="0208090404030B020404" pitchFamily="18" charset="0"/>
            </a:rPr>
            <a:t>Project Demonstration</a:t>
          </a:r>
        </a:p>
      </dgm:t>
    </dgm:pt>
    <dgm:pt modelId="{AEBBD1F8-C548-42BD-BCB0-8531CA71C662}" type="sibTrans" cxnId="{15077919-6D1C-4FBE-88ED-A9A75D8ED02F}">
      <dgm:prSet/>
      <dgm:spPr/>
      <dgm:t>
        <a:bodyPr/>
        <a:lstStyle/>
        <a:p>
          <a:endParaRPr lang="en-US"/>
        </a:p>
      </dgm:t>
    </dgm:pt>
    <dgm:pt modelId="{253C5F61-AC83-436F-8818-68DE3C60A254}" type="parTrans" cxnId="{15077919-6D1C-4FBE-88ED-A9A75D8ED02F}">
      <dgm:prSet/>
      <dgm:spPr/>
      <dgm:t>
        <a:bodyPr/>
        <a:lstStyle/>
        <a:p>
          <a:endParaRPr lang="en-US"/>
        </a:p>
      </dgm:t>
    </dgm:pt>
    <dgm:pt modelId="{FD48787C-713A-45E5-9641-871BBFB6F36E}" type="pres">
      <dgm:prSet presAssocID="{512D94A3-88E8-4AAE-96F0-1553A83D26E3}" presName="Name0" presStyleCnt="0">
        <dgm:presLayoutVars>
          <dgm:chMax val="7"/>
          <dgm:chPref val="7"/>
          <dgm:dir/>
        </dgm:presLayoutVars>
      </dgm:prSet>
      <dgm:spPr/>
    </dgm:pt>
    <dgm:pt modelId="{86E89AFE-8720-4E0C-B295-C48CCB0583BA}" type="pres">
      <dgm:prSet presAssocID="{512D94A3-88E8-4AAE-96F0-1553A83D26E3}" presName="Name1" presStyleCnt="0"/>
      <dgm:spPr/>
    </dgm:pt>
    <dgm:pt modelId="{DD71FE5A-94A4-411C-8BD0-693ED0F65442}" type="pres">
      <dgm:prSet presAssocID="{512D94A3-88E8-4AAE-96F0-1553A83D26E3}" presName="cycle" presStyleCnt="0"/>
      <dgm:spPr/>
    </dgm:pt>
    <dgm:pt modelId="{A7164E35-202A-4F26-BB45-13C175EFFFE7}" type="pres">
      <dgm:prSet presAssocID="{512D94A3-88E8-4AAE-96F0-1553A83D26E3}" presName="srcNode" presStyleLbl="node1" presStyleIdx="0" presStyleCnt="6"/>
      <dgm:spPr/>
    </dgm:pt>
    <dgm:pt modelId="{0E54BF47-7DD7-4452-978E-27F0DA5644CD}" type="pres">
      <dgm:prSet presAssocID="{512D94A3-88E8-4AAE-96F0-1553A83D26E3}" presName="conn" presStyleLbl="parChTrans1D2" presStyleIdx="0" presStyleCnt="1"/>
      <dgm:spPr/>
    </dgm:pt>
    <dgm:pt modelId="{D59B492B-24A7-4EA7-AAE1-EB5817DB5380}" type="pres">
      <dgm:prSet presAssocID="{512D94A3-88E8-4AAE-96F0-1553A83D26E3}" presName="extraNode" presStyleLbl="node1" presStyleIdx="0" presStyleCnt="6"/>
      <dgm:spPr/>
    </dgm:pt>
    <dgm:pt modelId="{3E419759-BC33-4194-8E90-6F82FC781B7E}" type="pres">
      <dgm:prSet presAssocID="{512D94A3-88E8-4AAE-96F0-1553A83D26E3}" presName="dstNode" presStyleLbl="node1" presStyleIdx="0" presStyleCnt="6"/>
      <dgm:spPr/>
    </dgm:pt>
    <dgm:pt modelId="{B4E99142-D445-4E9C-8FC0-D06A84B0CB6B}" type="pres">
      <dgm:prSet presAssocID="{2B06EDB1-AE0C-4055-88DE-F7169003685C}" presName="text_1" presStyleLbl="node1" presStyleIdx="0" presStyleCnt="6">
        <dgm:presLayoutVars>
          <dgm:bulletEnabled val="1"/>
        </dgm:presLayoutVars>
      </dgm:prSet>
      <dgm:spPr/>
    </dgm:pt>
    <dgm:pt modelId="{90403C0B-A32E-47BE-94B1-853A992029B4}" type="pres">
      <dgm:prSet presAssocID="{2B06EDB1-AE0C-4055-88DE-F7169003685C}" presName="accent_1" presStyleCnt="0"/>
      <dgm:spPr/>
    </dgm:pt>
    <dgm:pt modelId="{9773AA4E-39A6-40BC-9FA7-2503BFB938B8}" type="pres">
      <dgm:prSet presAssocID="{2B06EDB1-AE0C-4055-88DE-F7169003685C}" presName="accentRepeatNode" presStyleLbl="solidFgAcc1" presStyleIdx="0" presStyleCnt="6"/>
      <dgm:spPr/>
    </dgm:pt>
    <dgm:pt modelId="{FECFB7C5-1D4E-4762-A497-DB2CC1BBAE5E}" type="pres">
      <dgm:prSet presAssocID="{0FBD5919-7692-45C2-876A-8DDBDC74466A}" presName="text_2" presStyleLbl="node1" presStyleIdx="1" presStyleCnt="6">
        <dgm:presLayoutVars>
          <dgm:bulletEnabled val="1"/>
        </dgm:presLayoutVars>
      </dgm:prSet>
      <dgm:spPr/>
    </dgm:pt>
    <dgm:pt modelId="{E83032FD-AD08-4BC4-8630-6D764493393B}" type="pres">
      <dgm:prSet presAssocID="{0FBD5919-7692-45C2-876A-8DDBDC74466A}" presName="accent_2" presStyleCnt="0"/>
      <dgm:spPr/>
    </dgm:pt>
    <dgm:pt modelId="{1FA94408-0610-4C46-BE35-A74872F0752C}" type="pres">
      <dgm:prSet presAssocID="{0FBD5919-7692-45C2-876A-8DDBDC74466A}" presName="accentRepeatNode" presStyleLbl="solidFgAcc1" presStyleIdx="1" presStyleCnt="6"/>
      <dgm:spPr/>
    </dgm:pt>
    <dgm:pt modelId="{F07BA967-6C02-4929-86A4-7427FE5929D6}" type="pres">
      <dgm:prSet presAssocID="{14B2279F-FAE0-44F4-89E9-CADDBFA8EDF5}" presName="text_3" presStyleLbl="node1" presStyleIdx="2" presStyleCnt="6">
        <dgm:presLayoutVars>
          <dgm:bulletEnabled val="1"/>
        </dgm:presLayoutVars>
      </dgm:prSet>
      <dgm:spPr/>
    </dgm:pt>
    <dgm:pt modelId="{8C292FAB-CD7A-4B34-9F70-23DCAF7692A4}" type="pres">
      <dgm:prSet presAssocID="{14B2279F-FAE0-44F4-89E9-CADDBFA8EDF5}" presName="accent_3" presStyleCnt="0"/>
      <dgm:spPr/>
    </dgm:pt>
    <dgm:pt modelId="{15190FFD-BF5A-41B3-98F0-D075080AF485}" type="pres">
      <dgm:prSet presAssocID="{14B2279F-FAE0-44F4-89E9-CADDBFA8EDF5}" presName="accentRepeatNode" presStyleLbl="solidFgAcc1" presStyleIdx="2" presStyleCnt="6"/>
      <dgm:spPr/>
    </dgm:pt>
    <dgm:pt modelId="{9FB9D46D-5730-4A92-9617-8752F964827F}" type="pres">
      <dgm:prSet presAssocID="{96E495C9-AF5E-48F1-B027-3C15071F88EB}" presName="text_4" presStyleLbl="node1" presStyleIdx="3" presStyleCnt="6">
        <dgm:presLayoutVars>
          <dgm:bulletEnabled val="1"/>
        </dgm:presLayoutVars>
      </dgm:prSet>
      <dgm:spPr/>
    </dgm:pt>
    <dgm:pt modelId="{2C8E0A6F-5FBE-4B9A-B58A-C7E4599B83FB}" type="pres">
      <dgm:prSet presAssocID="{96E495C9-AF5E-48F1-B027-3C15071F88EB}" presName="accent_4" presStyleCnt="0"/>
      <dgm:spPr/>
    </dgm:pt>
    <dgm:pt modelId="{CB1028B4-2C1C-485D-8D49-EBBAB87FA9DA}" type="pres">
      <dgm:prSet presAssocID="{96E495C9-AF5E-48F1-B027-3C15071F88EB}" presName="accentRepeatNode" presStyleLbl="solidFgAcc1" presStyleIdx="3" presStyleCnt="6" custScaleY="97908"/>
      <dgm:spPr/>
    </dgm:pt>
    <dgm:pt modelId="{64D6FB81-A04A-4EBA-B414-F48A6FE5160A}" type="pres">
      <dgm:prSet presAssocID="{1274EDC6-A257-4BEF-80A6-A2910917666B}" presName="text_5" presStyleLbl="node1" presStyleIdx="4" presStyleCnt="6">
        <dgm:presLayoutVars>
          <dgm:bulletEnabled val="1"/>
        </dgm:presLayoutVars>
      </dgm:prSet>
      <dgm:spPr/>
    </dgm:pt>
    <dgm:pt modelId="{A484BD18-4A89-4719-86E1-CD48322D24D8}" type="pres">
      <dgm:prSet presAssocID="{1274EDC6-A257-4BEF-80A6-A2910917666B}" presName="accent_5" presStyleCnt="0"/>
      <dgm:spPr/>
    </dgm:pt>
    <dgm:pt modelId="{223C6965-968D-4069-8F6F-C826A2F39285}" type="pres">
      <dgm:prSet presAssocID="{1274EDC6-A257-4BEF-80A6-A2910917666B}" presName="accentRepeatNode" presStyleLbl="solidFgAcc1" presStyleIdx="4" presStyleCnt="6"/>
      <dgm:spPr/>
    </dgm:pt>
    <dgm:pt modelId="{0DCCDDBC-C390-42FA-9FFD-E020DFCF16EE}" type="pres">
      <dgm:prSet presAssocID="{2FD818EB-FD85-4894-98DB-6E89F36E9BD4}" presName="text_6" presStyleLbl="node1" presStyleIdx="5" presStyleCnt="6">
        <dgm:presLayoutVars>
          <dgm:bulletEnabled val="1"/>
        </dgm:presLayoutVars>
      </dgm:prSet>
      <dgm:spPr/>
    </dgm:pt>
    <dgm:pt modelId="{9741A11D-86DE-4D76-B3C6-7C0456926F80}" type="pres">
      <dgm:prSet presAssocID="{2FD818EB-FD85-4894-98DB-6E89F36E9BD4}" presName="accent_6" presStyleCnt="0"/>
      <dgm:spPr/>
    </dgm:pt>
    <dgm:pt modelId="{92C59A21-C9A3-4DE0-B61B-BB00ECB53788}" type="pres">
      <dgm:prSet presAssocID="{2FD818EB-FD85-4894-98DB-6E89F36E9BD4}" presName="accentRepeatNode" presStyleLbl="solidFgAcc1" presStyleIdx="5" presStyleCnt="6"/>
      <dgm:spPr/>
    </dgm:pt>
  </dgm:ptLst>
  <dgm:cxnLst>
    <dgm:cxn modelId="{F378F504-1F4C-4492-9006-3F7E87618B1F}" type="presOf" srcId="{14B2279F-FAE0-44F4-89E9-CADDBFA8EDF5}" destId="{F07BA967-6C02-4929-86A4-7427FE5929D6}" srcOrd="0" destOrd="0" presId="urn:microsoft.com/office/officeart/2008/layout/VerticalCurvedList"/>
    <dgm:cxn modelId="{BFF03B08-7454-45B3-A99A-DFE91643C5DC}" type="presOf" srcId="{512D94A3-88E8-4AAE-96F0-1553A83D26E3}" destId="{FD48787C-713A-45E5-9641-871BBFB6F36E}" srcOrd="0" destOrd="0" presId="urn:microsoft.com/office/officeart/2008/layout/VerticalCurvedList"/>
    <dgm:cxn modelId="{B7373118-B4AB-4FD3-ADC1-271D2C4EDFF2}" type="presOf" srcId="{1274EDC6-A257-4BEF-80A6-A2910917666B}" destId="{64D6FB81-A04A-4EBA-B414-F48A6FE5160A}" srcOrd="0" destOrd="0" presId="urn:microsoft.com/office/officeart/2008/layout/VerticalCurvedList"/>
    <dgm:cxn modelId="{15077919-6D1C-4FBE-88ED-A9A75D8ED02F}" srcId="{512D94A3-88E8-4AAE-96F0-1553A83D26E3}" destId="{96E495C9-AF5E-48F1-B027-3C15071F88EB}" srcOrd="3" destOrd="0" parTransId="{253C5F61-AC83-436F-8818-68DE3C60A254}" sibTransId="{AEBBD1F8-C548-42BD-BCB0-8531CA71C662}"/>
    <dgm:cxn modelId="{E7157C20-BCEF-4BBB-8BE3-EB345E0FFD03}" srcId="{512D94A3-88E8-4AAE-96F0-1553A83D26E3}" destId="{14B2279F-FAE0-44F4-89E9-CADDBFA8EDF5}" srcOrd="2" destOrd="0" parTransId="{FD1579F5-0B49-418E-8B6E-25568902E808}" sibTransId="{C6E2BC76-52C4-451E-B3F2-0FDB2F536779}"/>
    <dgm:cxn modelId="{51BD814D-04A2-4798-8B94-16AAF453AD9F}" type="presOf" srcId="{2FD818EB-FD85-4894-98DB-6E89F36E9BD4}" destId="{0DCCDDBC-C390-42FA-9FFD-E020DFCF16EE}" srcOrd="0" destOrd="0" presId="urn:microsoft.com/office/officeart/2008/layout/VerticalCurvedList"/>
    <dgm:cxn modelId="{3928047B-02DF-4557-9015-025ED6E8C5E3}" type="presOf" srcId="{0FBD5919-7692-45C2-876A-8DDBDC74466A}" destId="{FECFB7C5-1D4E-4762-A497-DB2CC1BBAE5E}" srcOrd="0" destOrd="0" presId="urn:microsoft.com/office/officeart/2008/layout/VerticalCurvedList"/>
    <dgm:cxn modelId="{41EF6699-B5D0-497F-9EBC-7AF936AD34A2}" type="presOf" srcId="{2B06EDB1-AE0C-4055-88DE-F7169003685C}" destId="{B4E99142-D445-4E9C-8FC0-D06A84B0CB6B}" srcOrd="0" destOrd="0" presId="urn:microsoft.com/office/officeart/2008/layout/VerticalCurvedList"/>
    <dgm:cxn modelId="{207FB99D-B04B-4290-8C93-E8C4735ACB04}" type="presOf" srcId="{C5B86E1B-547B-4011-84EE-D9E6A8EA6462}" destId="{0E54BF47-7DD7-4452-978E-27F0DA5644CD}" srcOrd="0" destOrd="0" presId="urn:microsoft.com/office/officeart/2008/layout/VerticalCurvedList"/>
    <dgm:cxn modelId="{0751FEB4-FCBD-495D-9A7E-AC3CFF75FD46}" type="presOf" srcId="{96E495C9-AF5E-48F1-B027-3C15071F88EB}" destId="{9FB9D46D-5730-4A92-9617-8752F964827F}" srcOrd="0" destOrd="0" presId="urn:microsoft.com/office/officeart/2008/layout/VerticalCurvedList"/>
    <dgm:cxn modelId="{5F8ECFE6-0C86-4B4A-8718-0A86B5C4A80F}" srcId="{512D94A3-88E8-4AAE-96F0-1553A83D26E3}" destId="{1274EDC6-A257-4BEF-80A6-A2910917666B}" srcOrd="4" destOrd="0" parTransId="{7C9AC3A8-0465-44BF-B3DB-C2A2E299EBDE}" sibTransId="{A642E99C-8747-4BBA-A01E-0EBBD4472826}"/>
    <dgm:cxn modelId="{96BBECE8-EAEE-4007-81FA-924F2797EEE6}" srcId="{512D94A3-88E8-4AAE-96F0-1553A83D26E3}" destId="{2B06EDB1-AE0C-4055-88DE-F7169003685C}" srcOrd="0" destOrd="0" parTransId="{B864CFEC-018E-48D3-8AA4-486C945C9219}" sibTransId="{C5B86E1B-547B-4011-84EE-D9E6A8EA6462}"/>
    <dgm:cxn modelId="{249ACCFD-5E10-44F6-A993-642D70A68BE4}" srcId="{512D94A3-88E8-4AAE-96F0-1553A83D26E3}" destId="{2FD818EB-FD85-4894-98DB-6E89F36E9BD4}" srcOrd="5" destOrd="0" parTransId="{15685277-9962-4B2B-8BD4-D17C7450CD3A}" sibTransId="{2A699DCD-F6AF-423E-8F04-63547BDB0A3E}"/>
    <dgm:cxn modelId="{0FC29FFF-5580-4F49-AC67-F88AF7D98A6A}" srcId="{512D94A3-88E8-4AAE-96F0-1553A83D26E3}" destId="{0FBD5919-7692-45C2-876A-8DDBDC74466A}" srcOrd="1" destOrd="0" parTransId="{D8643A0D-C606-40FB-93CC-405D2D97BF00}" sibTransId="{7C86DE60-01D8-45AE-B390-2E40FB39397B}"/>
    <dgm:cxn modelId="{219CD5C2-A2F3-4037-AF4E-0DC676793BEB}" type="presParOf" srcId="{FD48787C-713A-45E5-9641-871BBFB6F36E}" destId="{86E89AFE-8720-4E0C-B295-C48CCB0583BA}" srcOrd="0" destOrd="0" presId="urn:microsoft.com/office/officeart/2008/layout/VerticalCurvedList"/>
    <dgm:cxn modelId="{FD179B19-3512-4D96-933F-7CABC747EA57}" type="presParOf" srcId="{86E89AFE-8720-4E0C-B295-C48CCB0583BA}" destId="{DD71FE5A-94A4-411C-8BD0-693ED0F65442}" srcOrd="0" destOrd="0" presId="urn:microsoft.com/office/officeart/2008/layout/VerticalCurvedList"/>
    <dgm:cxn modelId="{0215D0E6-29D3-4F2B-A454-22180E58396C}" type="presParOf" srcId="{DD71FE5A-94A4-411C-8BD0-693ED0F65442}" destId="{A7164E35-202A-4F26-BB45-13C175EFFFE7}" srcOrd="0" destOrd="0" presId="urn:microsoft.com/office/officeart/2008/layout/VerticalCurvedList"/>
    <dgm:cxn modelId="{91D0D136-1D21-4314-8094-FC4B59C53E61}" type="presParOf" srcId="{DD71FE5A-94A4-411C-8BD0-693ED0F65442}" destId="{0E54BF47-7DD7-4452-978E-27F0DA5644CD}" srcOrd="1" destOrd="0" presId="urn:microsoft.com/office/officeart/2008/layout/VerticalCurvedList"/>
    <dgm:cxn modelId="{DE45A9A2-291D-47F7-AC2D-EA3C356D1C10}" type="presParOf" srcId="{DD71FE5A-94A4-411C-8BD0-693ED0F65442}" destId="{D59B492B-24A7-4EA7-AAE1-EB5817DB5380}" srcOrd="2" destOrd="0" presId="urn:microsoft.com/office/officeart/2008/layout/VerticalCurvedList"/>
    <dgm:cxn modelId="{EF7B27D5-25D5-4818-9AF1-E1981BAC5332}" type="presParOf" srcId="{DD71FE5A-94A4-411C-8BD0-693ED0F65442}" destId="{3E419759-BC33-4194-8E90-6F82FC781B7E}" srcOrd="3" destOrd="0" presId="urn:microsoft.com/office/officeart/2008/layout/VerticalCurvedList"/>
    <dgm:cxn modelId="{70447482-B045-47A4-AA44-7FD4BD98E1B1}" type="presParOf" srcId="{86E89AFE-8720-4E0C-B295-C48CCB0583BA}" destId="{B4E99142-D445-4E9C-8FC0-D06A84B0CB6B}" srcOrd="1" destOrd="0" presId="urn:microsoft.com/office/officeart/2008/layout/VerticalCurvedList"/>
    <dgm:cxn modelId="{948BA5A1-75FF-456B-A261-399D130DAE12}" type="presParOf" srcId="{86E89AFE-8720-4E0C-B295-C48CCB0583BA}" destId="{90403C0B-A32E-47BE-94B1-853A992029B4}" srcOrd="2" destOrd="0" presId="urn:microsoft.com/office/officeart/2008/layout/VerticalCurvedList"/>
    <dgm:cxn modelId="{DE960739-A28B-48E4-8875-DD4A6B0C2CDC}" type="presParOf" srcId="{90403C0B-A32E-47BE-94B1-853A992029B4}" destId="{9773AA4E-39A6-40BC-9FA7-2503BFB938B8}" srcOrd="0" destOrd="0" presId="urn:microsoft.com/office/officeart/2008/layout/VerticalCurvedList"/>
    <dgm:cxn modelId="{1E5EE0A6-BA82-4972-971B-E2CEA0022D06}" type="presParOf" srcId="{86E89AFE-8720-4E0C-B295-C48CCB0583BA}" destId="{FECFB7C5-1D4E-4762-A497-DB2CC1BBAE5E}" srcOrd="3" destOrd="0" presId="urn:microsoft.com/office/officeart/2008/layout/VerticalCurvedList"/>
    <dgm:cxn modelId="{B4973756-C38E-46A5-AC5A-BD2E1BBBFB6F}" type="presParOf" srcId="{86E89AFE-8720-4E0C-B295-C48CCB0583BA}" destId="{E83032FD-AD08-4BC4-8630-6D764493393B}" srcOrd="4" destOrd="0" presId="urn:microsoft.com/office/officeart/2008/layout/VerticalCurvedList"/>
    <dgm:cxn modelId="{7F3E5325-5FE7-4449-9D28-A35003FE25BF}" type="presParOf" srcId="{E83032FD-AD08-4BC4-8630-6D764493393B}" destId="{1FA94408-0610-4C46-BE35-A74872F0752C}" srcOrd="0" destOrd="0" presId="urn:microsoft.com/office/officeart/2008/layout/VerticalCurvedList"/>
    <dgm:cxn modelId="{2B202B14-BB02-49F7-8048-3736F376C251}" type="presParOf" srcId="{86E89AFE-8720-4E0C-B295-C48CCB0583BA}" destId="{F07BA967-6C02-4929-86A4-7427FE5929D6}" srcOrd="5" destOrd="0" presId="urn:microsoft.com/office/officeart/2008/layout/VerticalCurvedList"/>
    <dgm:cxn modelId="{38F8320E-54EB-4A71-B4FA-C8241EE71BD7}" type="presParOf" srcId="{86E89AFE-8720-4E0C-B295-C48CCB0583BA}" destId="{8C292FAB-CD7A-4B34-9F70-23DCAF7692A4}" srcOrd="6" destOrd="0" presId="urn:microsoft.com/office/officeart/2008/layout/VerticalCurvedList"/>
    <dgm:cxn modelId="{07C41DBE-AFDD-4F16-85BB-F3B393A4524A}" type="presParOf" srcId="{8C292FAB-CD7A-4B34-9F70-23DCAF7692A4}" destId="{15190FFD-BF5A-41B3-98F0-D075080AF485}" srcOrd="0" destOrd="0" presId="urn:microsoft.com/office/officeart/2008/layout/VerticalCurvedList"/>
    <dgm:cxn modelId="{DE7E5B42-A819-4D49-97A9-8D408F6C9909}" type="presParOf" srcId="{86E89AFE-8720-4E0C-B295-C48CCB0583BA}" destId="{9FB9D46D-5730-4A92-9617-8752F964827F}" srcOrd="7" destOrd="0" presId="urn:microsoft.com/office/officeart/2008/layout/VerticalCurvedList"/>
    <dgm:cxn modelId="{8AEBE1B8-1E97-44BE-AFDC-294637C1CE9E}" type="presParOf" srcId="{86E89AFE-8720-4E0C-B295-C48CCB0583BA}" destId="{2C8E0A6F-5FBE-4B9A-B58A-C7E4599B83FB}" srcOrd="8" destOrd="0" presId="urn:microsoft.com/office/officeart/2008/layout/VerticalCurvedList"/>
    <dgm:cxn modelId="{AC2C2B60-7AB5-4173-A262-26F37B9ED69D}" type="presParOf" srcId="{2C8E0A6F-5FBE-4B9A-B58A-C7E4599B83FB}" destId="{CB1028B4-2C1C-485D-8D49-EBBAB87FA9DA}" srcOrd="0" destOrd="0" presId="urn:microsoft.com/office/officeart/2008/layout/VerticalCurvedList"/>
    <dgm:cxn modelId="{9A58B9FE-3454-4B5C-BB1C-F3CC15BC3C13}" type="presParOf" srcId="{86E89AFE-8720-4E0C-B295-C48CCB0583BA}" destId="{64D6FB81-A04A-4EBA-B414-F48A6FE5160A}" srcOrd="9" destOrd="0" presId="urn:microsoft.com/office/officeart/2008/layout/VerticalCurvedList"/>
    <dgm:cxn modelId="{8A6869F8-AAE7-47D7-BAB1-9B1CC860FB04}" type="presParOf" srcId="{86E89AFE-8720-4E0C-B295-C48CCB0583BA}" destId="{A484BD18-4A89-4719-86E1-CD48322D24D8}" srcOrd="10" destOrd="0" presId="urn:microsoft.com/office/officeart/2008/layout/VerticalCurvedList"/>
    <dgm:cxn modelId="{BF313103-27B6-4978-B0F8-D359BFA27639}" type="presParOf" srcId="{A484BD18-4A89-4719-86E1-CD48322D24D8}" destId="{223C6965-968D-4069-8F6F-C826A2F39285}" srcOrd="0" destOrd="0" presId="urn:microsoft.com/office/officeart/2008/layout/VerticalCurvedList"/>
    <dgm:cxn modelId="{7161F36F-6EEB-4D38-9651-C9AEED73D39E}" type="presParOf" srcId="{86E89AFE-8720-4E0C-B295-C48CCB0583BA}" destId="{0DCCDDBC-C390-42FA-9FFD-E020DFCF16EE}" srcOrd="11" destOrd="0" presId="urn:microsoft.com/office/officeart/2008/layout/VerticalCurvedList"/>
    <dgm:cxn modelId="{A12985ED-FFAF-4D7E-887C-2821E6E6D117}" type="presParOf" srcId="{86E89AFE-8720-4E0C-B295-C48CCB0583BA}" destId="{9741A11D-86DE-4D76-B3C6-7C0456926F80}" srcOrd="12" destOrd="0" presId="urn:microsoft.com/office/officeart/2008/layout/VerticalCurvedList"/>
    <dgm:cxn modelId="{C903DECE-6EE4-4D8D-B147-C5B8537FD6AD}" type="presParOf" srcId="{9741A11D-86DE-4D76-B3C6-7C0456926F80}" destId="{92C59A21-C9A3-4DE0-B61B-BB00ECB53788}"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B64169-EF33-4620-BE4A-A8B067344A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9F702E2-D6D3-4EFE-BFCB-22CCE175EDED}">
      <dgm:prSet custT="1">
        <dgm:style>
          <a:lnRef idx="0">
            <a:scrgbClr r="0" g="0" b="0"/>
          </a:lnRef>
          <a:fillRef idx="0">
            <a:scrgbClr r="0" g="0" b="0"/>
          </a:fillRef>
          <a:effectRef idx="0">
            <a:scrgbClr r="0" g="0" b="0"/>
          </a:effectRef>
          <a:fontRef idx="minor">
            <a:schemeClr val="accent2"/>
          </a:fontRef>
        </dgm:style>
      </dgm:prSet>
      <dgm:spPr>
        <a:noFill/>
        <a:ln>
          <a:noFill/>
        </a:ln>
      </dgm:spPr>
      <dgm:t>
        <a:bodyPr/>
        <a:lstStyle/>
        <a:p>
          <a:pPr algn="just"/>
          <a:r>
            <a:rPr lang="en-US" sz="1900" dirty="0"/>
            <a:t>To develop a desktop application named '</a:t>
          </a:r>
          <a:r>
            <a:rPr lang="en-US" sz="1900" dirty="0" err="1"/>
            <a:t>Khela</a:t>
          </a:r>
          <a:r>
            <a:rPr lang="en-US" sz="1900" dirty="0"/>
            <a:t> </a:t>
          </a:r>
          <a:r>
            <a:rPr lang="en-US" sz="1900" dirty="0" err="1"/>
            <a:t>Ghor</a:t>
          </a:r>
          <a:r>
            <a:rPr lang="en-US" sz="1900" dirty="0"/>
            <a:t>' in C# using Windows Forms (. Net Framework), providing users with a platform for playing various small games mainly in offline mode. The project also focuses on implementing a secure user account management, allowing customization of profiles, leaderboards to enhance user engagement.</a:t>
          </a:r>
        </a:p>
      </dgm:t>
    </dgm:pt>
    <dgm:pt modelId="{995142AA-ECEF-44F5-8B8B-3BB5EB137A95}" type="parTrans" cxnId="{8CC186D7-BB96-4C5A-B446-C84107ABEA7A}">
      <dgm:prSet/>
      <dgm:spPr/>
      <dgm:t>
        <a:bodyPr/>
        <a:lstStyle/>
        <a:p>
          <a:pPr algn="just"/>
          <a:endParaRPr lang="en-US"/>
        </a:p>
      </dgm:t>
    </dgm:pt>
    <dgm:pt modelId="{CA73CEF2-F928-4EDB-98F4-F21851740D11}" type="sibTrans" cxnId="{8CC186D7-BB96-4C5A-B446-C84107ABEA7A}">
      <dgm:prSet/>
      <dgm:spPr/>
      <dgm:t>
        <a:bodyPr/>
        <a:lstStyle/>
        <a:p>
          <a:pPr algn="just"/>
          <a:endParaRPr lang="en-US"/>
        </a:p>
      </dgm:t>
    </dgm:pt>
    <dgm:pt modelId="{D7F3F9B0-061B-42BF-B790-5B24D677F998}" type="pres">
      <dgm:prSet presAssocID="{0FB64169-EF33-4620-BE4A-A8B067344ABF}" presName="linear" presStyleCnt="0">
        <dgm:presLayoutVars>
          <dgm:animLvl val="lvl"/>
          <dgm:resizeHandles val="exact"/>
        </dgm:presLayoutVars>
      </dgm:prSet>
      <dgm:spPr/>
    </dgm:pt>
    <dgm:pt modelId="{45951492-E09E-421E-AAE0-70E4DDF5EF0B}" type="pres">
      <dgm:prSet presAssocID="{79F702E2-D6D3-4EFE-BFCB-22CCE175EDED}" presName="parentText" presStyleLbl="node1" presStyleIdx="0" presStyleCnt="1" custScaleY="294412" custLinFactY="-10027" custLinFactNeighborY="-100000">
        <dgm:presLayoutVars>
          <dgm:chMax val="0"/>
          <dgm:bulletEnabled val="1"/>
        </dgm:presLayoutVars>
      </dgm:prSet>
      <dgm:spPr/>
    </dgm:pt>
  </dgm:ptLst>
  <dgm:cxnLst>
    <dgm:cxn modelId="{BD648D80-7525-4039-8882-162985846791}" type="presOf" srcId="{79F702E2-D6D3-4EFE-BFCB-22CCE175EDED}" destId="{45951492-E09E-421E-AAE0-70E4DDF5EF0B}" srcOrd="0" destOrd="0" presId="urn:microsoft.com/office/officeart/2005/8/layout/vList2"/>
    <dgm:cxn modelId="{AAB6A29F-30F1-45C4-8A89-5A2B6A017B8C}" type="presOf" srcId="{0FB64169-EF33-4620-BE4A-A8B067344ABF}" destId="{D7F3F9B0-061B-42BF-B790-5B24D677F998}" srcOrd="0" destOrd="0" presId="urn:microsoft.com/office/officeart/2005/8/layout/vList2"/>
    <dgm:cxn modelId="{8CC186D7-BB96-4C5A-B446-C84107ABEA7A}" srcId="{0FB64169-EF33-4620-BE4A-A8B067344ABF}" destId="{79F702E2-D6D3-4EFE-BFCB-22CCE175EDED}" srcOrd="0" destOrd="0" parTransId="{995142AA-ECEF-44F5-8B8B-3BB5EB137A95}" sibTransId="{CA73CEF2-F928-4EDB-98F4-F21851740D11}"/>
    <dgm:cxn modelId="{3F288029-DC5F-469B-96B5-0C95CDC4D355}" type="presParOf" srcId="{D7F3F9B0-061B-42BF-B790-5B24D677F998}" destId="{45951492-E09E-421E-AAE0-70E4DDF5EF0B}"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12D94A3-88E8-4AAE-96F0-1553A83D26E3}" type="doc">
      <dgm:prSet loTypeId="urn:microsoft.com/office/officeart/2005/8/layout/vList6" loCatId="list" qsTypeId="urn:microsoft.com/office/officeart/2005/8/quickstyle/3d1" qsCatId="3D" csTypeId="urn:microsoft.com/office/officeart/2005/8/colors/accent1_2" csCatId="accent1" phldr="1"/>
      <dgm:spPr/>
      <dgm:t>
        <a:bodyPr/>
        <a:lstStyle/>
        <a:p>
          <a:endParaRPr lang="en-US"/>
        </a:p>
      </dgm:t>
    </dgm:pt>
    <dgm:pt modelId="{C0E5681D-F7F5-491B-947B-F8A76DC20F74}">
      <dgm:prSet custT="1"/>
      <dgm:spPr/>
      <dgm:t>
        <a:bodyPr/>
        <a:lstStyle/>
        <a:p>
          <a:r>
            <a:rPr lang="en-US" sz="2500" b="1" u="none" dirty="0"/>
            <a:t>G</a:t>
          </a:r>
          <a:r>
            <a:rPr lang="en-US" sz="2000" b="1" u="none" dirty="0"/>
            <a:t>ame Collection</a:t>
          </a:r>
          <a:endParaRPr lang="en-US" sz="2000" u="none" dirty="0"/>
        </a:p>
      </dgm:t>
    </dgm:pt>
    <dgm:pt modelId="{820011BF-E6EB-4E95-9514-1A700710198B}" type="sibTrans" cxnId="{1C44307D-472C-4A18-9B8B-7D93E98A8D81}">
      <dgm:prSet/>
      <dgm:spPr/>
      <dgm:t>
        <a:bodyPr/>
        <a:lstStyle/>
        <a:p>
          <a:endParaRPr lang="en-US"/>
        </a:p>
      </dgm:t>
    </dgm:pt>
    <dgm:pt modelId="{BAC9D2FC-ABE4-499D-80A5-4D91EF27A7F6}" type="parTrans" cxnId="{1C44307D-472C-4A18-9B8B-7D93E98A8D81}">
      <dgm:prSet/>
      <dgm:spPr/>
      <dgm:t>
        <a:bodyPr/>
        <a:lstStyle/>
        <a:p>
          <a:endParaRPr lang="en-US"/>
        </a:p>
      </dgm:t>
    </dgm:pt>
    <dgm:pt modelId="{2FD818EB-FD85-4894-98DB-6E89F36E9BD4}">
      <dgm:prSet custT="1"/>
      <dgm:spPr/>
      <dgm:t>
        <a:bodyPr/>
        <a:lstStyle/>
        <a:p>
          <a:r>
            <a:rPr lang="en-US" sz="2000" b="1" u="none" dirty="0"/>
            <a:t>Game details</a:t>
          </a:r>
          <a:endParaRPr lang="en-US" sz="2000" u="none" dirty="0"/>
        </a:p>
      </dgm:t>
    </dgm:pt>
    <dgm:pt modelId="{2A699DCD-F6AF-423E-8F04-63547BDB0A3E}" type="sibTrans" cxnId="{249ACCFD-5E10-44F6-A993-642D70A68BE4}">
      <dgm:prSet/>
      <dgm:spPr/>
      <dgm:t>
        <a:bodyPr/>
        <a:lstStyle/>
        <a:p>
          <a:endParaRPr lang="en-US"/>
        </a:p>
      </dgm:t>
    </dgm:pt>
    <dgm:pt modelId="{15685277-9962-4B2B-8BD4-D17C7450CD3A}" type="parTrans" cxnId="{249ACCFD-5E10-44F6-A993-642D70A68BE4}">
      <dgm:prSet/>
      <dgm:spPr/>
      <dgm:t>
        <a:bodyPr/>
        <a:lstStyle/>
        <a:p>
          <a:endParaRPr lang="en-US"/>
        </a:p>
      </dgm:t>
    </dgm:pt>
    <dgm:pt modelId="{0FBD5919-7692-45C2-876A-8DDBDC74466A}">
      <dgm:prSet custT="1"/>
      <dgm:spPr/>
      <dgm:t>
        <a:bodyPr/>
        <a:lstStyle/>
        <a:p>
          <a:r>
            <a:rPr lang="en-US" sz="2000" b="1" u="none" dirty="0"/>
            <a:t>User Account Management</a:t>
          </a:r>
          <a:endParaRPr lang="en-US" sz="2000" u="none" dirty="0">
            <a:latin typeface="Cooper Black" panose="0208090404030B020404" pitchFamily="18" charset="0"/>
          </a:endParaRPr>
        </a:p>
      </dgm:t>
    </dgm:pt>
    <dgm:pt modelId="{7C86DE60-01D8-45AE-B390-2E40FB39397B}" type="sibTrans" cxnId="{0FC29FFF-5580-4F49-AC67-F88AF7D98A6A}">
      <dgm:prSet/>
      <dgm:spPr/>
      <dgm:t>
        <a:bodyPr/>
        <a:lstStyle/>
        <a:p>
          <a:endParaRPr lang="en-US"/>
        </a:p>
      </dgm:t>
    </dgm:pt>
    <dgm:pt modelId="{D8643A0D-C606-40FB-93CC-405D2D97BF00}" type="parTrans" cxnId="{0FC29FFF-5580-4F49-AC67-F88AF7D98A6A}">
      <dgm:prSet/>
      <dgm:spPr/>
      <dgm:t>
        <a:bodyPr/>
        <a:lstStyle/>
        <a:p>
          <a:endParaRPr lang="en-US"/>
        </a:p>
      </dgm:t>
    </dgm:pt>
    <dgm:pt modelId="{2B06EDB1-AE0C-4055-88DE-F7169003685C}">
      <dgm:prSet custT="1"/>
      <dgm:spPr/>
      <dgm:t>
        <a:bodyPr/>
        <a:lstStyle/>
        <a:p>
          <a:r>
            <a:rPr lang="en-US" sz="2000" b="1" u="none" dirty="0"/>
            <a:t>Login feature</a:t>
          </a:r>
          <a:r>
            <a:rPr lang="en-US" sz="2000" u="none" dirty="0">
              <a:latin typeface="Cooper Black" panose="0208090404030B020404" pitchFamily="18" charset="0"/>
            </a:rPr>
            <a:t> </a:t>
          </a:r>
        </a:p>
      </dgm:t>
    </dgm:pt>
    <dgm:pt modelId="{C5B86E1B-547B-4011-84EE-D9E6A8EA6462}" type="sibTrans" cxnId="{96BBECE8-EAEE-4007-81FA-924F2797EEE6}">
      <dgm:prSet/>
      <dgm:spPr/>
      <dgm:t>
        <a:bodyPr/>
        <a:lstStyle/>
        <a:p>
          <a:endParaRPr lang="en-US"/>
        </a:p>
      </dgm:t>
    </dgm:pt>
    <dgm:pt modelId="{B864CFEC-018E-48D3-8AA4-486C945C9219}" type="parTrans" cxnId="{96BBECE8-EAEE-4007-81FA-924F2797EEE6}">
      <dgm:prSet/>
      <dgm:spPr/>
      <dgm:t>
        <a:bodyPr/>
        <a:lstStyle/>
        <a:p>
          <a:endParaRPr lang="en-US"/>
        </a:p>
      </dgm:t>
    </dgm:pt>
    <dgm:pt modelId="{65A80695-0B60-43ED-9E19-45840CE3A20F}">
      <dgm:prSet/>
      <dgm:spPr/>
      <dgm:t>
        <a:bodyPr/>
        <a:lstStyle/>
        <a:p>
          <a:pPr algn="l"/>
          <a:endParaRPr lang="en-US" sz="1100" dirty="0"/>
        </a:p>
      </dgm:t>
    </dgm:pt>
    <dgm:pt modelId="{734D7697-72F1-4926-BFBF-5049E058B1B6}" type="parTrans" cxnId="{6AC74EA7-AE0A-4901-AA9C-CD235799F7B2}">
      <dgm:prSet/>
      <dgm:spPr/>
      <dgm:t>
        <a:bodyPr/>
        <a:lstStyle/>
        <a:p>
          <a:endParaRPr lang="en-US"/>
        </a:p>
      </dgm:t>
    </dgm:pt>
    <dgm:pt modelId="{84C2189B-C65A-4714-8865-DE4DF689FFB4}" type="sibTrans" cxnId="{6AC74EA7-AE0A-4901-AA9C-CD235799F7B2}">
      <dgm:prSet/>
      <dgm:spPr/>
      <dgm:t>
        <a:bodyPr/>
        <a:lstStyle/>
        <a:p>
          <a:endParaRPr lang="en-US"/>
        </a:p>
      </dgm:t>
    </dgm:pt>
    <dgm:pt modelId="{04F6AB89-104E-420C-BB54-B7CEFDA8E50F}">
      <dgm:prSet custT="1"/>
      <dgm:spPr/>
      <dgm:t>
        <a:bodyPr/>
        <a:lstStyle/>
        <a:p>
          <a:pPr algn="just"/>
          <a:r>
            <a:rPr lang="en-US" sz="1200" dirty="0">
              <a:solidFill>
                <a:schemeClr val="accent2"/>
              </a:solidFill>
            </a:rPr>
            <a:t>An user can enter in the app with </a:t>
          </a:r>
          <a:r>
            <a:rPr lang="en-US" sz="1200" dirty="0" err="1">
              <a:solidFill>
                <a:schemeClr val="accent2"/>
              </a:solidFill>
            </a:rPr>
            <a:t>loging</a:t>
          </a:r>
          <a:r>
            <a:rPr lang="en-US" sz="1200" dirty="0">
              <a:solidFill>
                <a:schemeClr val="accent2"/>
              </a:solidFill>
            </a:rPr>
            <a:t> In. If an user choose to  login then he/she will able to create a '</a:t>
          </a:r>
          <a:r>
            <a:rPr lang="en-US" sz="1200" dirty="0" err="1">
              <a:solidFill>
                <a:schemeClr val="accent2"/>
              </a:solidFill>
            </a:rPr>
            <a:t>Khela</a:t>
          </a:r>
          <a:r>
            <a:rPr lang="en-US" sz="1200" dirty="0">
              <a:solidFill>
                <a:schemeClr val="accent2"/>
              </a:solidFill>
            </a:rPr>
            <a:t> Ghor' account (user account)</a:t>
          </a:r>
        </a:p>
      </dgm:t>
    </dgm:pt>
    <dgm:pt modelId="{E1C21264-E972-4B59-8C41-277B8B3A8812}" type="parTrans" cxnId="{83D779BA-7C8A-4A5C-B6CB-40BC7BE4CDD5}">
      <dgm:prSet/>
      <dgm:spPr/>
      <dgm:t>
        <a:bodyPr/>
        <a:lstStyle/>
        <a:p>
          <a:endParaRPr lang="en-US"/>
        </a:p>
      </dgm:t>
    </dgm:pt>
    <dgm:pt modelId="{D957CCF9-106E-4333-8269-6C8705EDEA7C}" type="sibTrans" cxnId="{83D779BA-7C8A-4A5C-B6CB-40BC7BE4CDD5}">
      <dgm:prSet/>
      <dgm:spPr/>
      <dgm:t>
        <a:bodyPr/>
        <a:lstStyle/>
        <a:p>
          <a:endParaRPr lang="en-US"/>
        </a:p>
      </dgm:t>
    </dgm:pt>
    <dgm:pt modelId="{ECE9C375-E054-4EDD-A1D7-538754331886}">
      <dgm:prSet custT="1"/>
      <dgm:spPr/>
      <dgm:t>
        <a:bodyPr/>
        <a:lstStyle/>
        <a:p>
          <a:endParaRPr lang="en-US" sz="1200" dirty="0"/>
        </a:p>
      </dgm:t>
    </dgm:pt>
    <dgm:pt modelId="{593AE606-CF80-4387-9C12-1B13A9A68165}" type="parTrans" cxnId="{7DCDB8D6-6D3A-4A71-AB5F-9890B639894B}">
      <dgm:prSet/>
      <dgm:spPr/>
      <dgm:t>
        <a:bodyPr/>
        <a:lstStyle/>
        <a:p>
          <a:endParaRPr lang="en-US"/>
        </a:p>
      </dgm:t>
    </dgm:pt>
    <dgm:pt modelId="{0409D77B-6C55-42C4-BB86-25409DA5C171}" type="sibTrans" cxnId="{7DCDB8D6-6D3A-4A71-AB5F-9890B639894B}">
      <dgm:prSet/>
      <dgm:spPr/>
      <dgm:t>
        <a:bodyPr/>
        <a:lstStyle/>
        <a:p>
          <a:endParaRPr lang="en-US"/>
        </a:p>
      </dgm:t>
    </dgm:pt>
    <dgm:pt modelId="{C57EAFBE-1CA6-40D3-8612-91A61C5871A1}">
      <dgm:prSet custT="1"/>
      <dgm:spPr/>
      <dgm:t>
        <a:bodyPr/>
        <a:lstStyle/>
        <a:p>
          <a:r>
            <a:rPr lang="en-US" sz="1200" dirty="0">
              <a:solidFill>
                <a:schemeClr val="accent2"/>
              </a:solidFill>
            </a:rPr>
            <a:t>Secure user authentication and account creation.</a:t>
          </a:r>
        </a:p>
      </dgm:t>
    </dgm:pt>
    <dgm:pt modelId="{7B0361FD-B2C2-42FA-95BD-3FE5851A4E86}" type="parTrans" cxnId="{8C5653A6-F755-4557-9A13-789064482DC8}">
      <dgm:prSet/>
      <dgm:spPr/>
      <dgm:t>
        <a:bodyPr/>
        <a:lstStyle/>
        <a:p>
          <a:endParaRPr lang="en-US"/>
        </a:p>
      </dgm:t>
    </dgm:pt>
    <dgm:pt modelId="{6EBC57E3-8358-4E28-8B46-1D259B6F4254}" type="sibTrans" cxnId="{8C5653A6-F755-4557-9A13-789064482DC8}">
      <dgm:prSet/>
      <dgm:spPr/>
      <dgm:t>
        <a:bodyPr/>
        <a:lstStyle/>
        <a:p>
          <a:endParaRPr lang="en-US"/>
        </a:p>
      </dgm:t>
    </dgm:pt>
    <dgm:pt modelId="{E46B33FF-04BA-42AE-B32C-F6EDB56A1439}">
      <dgm:prSet custT="1"/>
      <dgm:spPr/>
      <dgm:t>
        <a:bodyPr/>
        <a:lstStyle/>
        <a:p>
          <a:r>
            <a:rPr lang="en-US" sz="1200" dirty="0">
              <a:solidFill>
                <a:schemeClr val="accent2"/>
              </a:solidFill>
            </a:rPr>
            <a:t>Profile customization with options for unique usernames.</a:t>
          </a:r>
        </a:p>
      </dgm:t>
    </dgm:pt>
    <dgm:pt modelId="{EFA9BB72-89B1-4F2D-B392-084D4708B33A}" type="parTrans" cxnId="{1D46DD3C-BDE6-485D-9275-21F78DCD7FDA}">
      <dgm:prSet/>
      <dgm:spPr/>
      <dgm:t>
        <a:bodyPr/>
        <a:lstStyle/>
        <a:p>
          <a:endParaRPr lang="en-US"/>
        </a:p>
      </dgm:t>
    </dgm:pt>
    <dgm:pt modelId="{84A74CA3-E1B0-4F71-8427-4F270231F074}" type="sibTrans" cxnId="{1D46DD3C-BDE6-485D-9275-21F78DCD7FDA}">
      <dgm:prSet/>
      <dgm:spPr/>
      <dgm:t>
        <a:bodyPr/>
        <a:lstStyle/>
        <a:p>
          <a:endParaRPr lang="en-US"/>
        </a:p>
      </dgm:t>
    </dgm:pt>
    <dgm:pt modelId="{E519D795-E8E8-4E82-A5D4-6B70C7B64638}">
      <dgm:prSet custT="1"/>
      <dgm:spPr/>
      <dgm:t>
        <a:bodyPr/>
        <a:lstStyle/>
        <a:p>
          <a:endParaRPr lang="en-US" sz="1200" dirty="0"/>
        </a:p>
      </dgm:t>
    </dgm:pt>
    <dgm:pt modelId="{A51B2F80-F953-47B8-BA70-5177B4FA374E}" type="parTrans" cxnId="{4F6B77BC-644A-4684-BFC6-843A354CB359}">
      <dgm:prSet/>
      <dgm:spPr/>
      <dgm:t>
        <a:bodyPr/>
        <a:lstStyle/>
        <a:p>
          <a:endParaRPr lang="en-US"/>
        </a:p>
      </dgm:t>
    </dgm:pt>
    <dgm:pt modelId="{1C280E53-A742-4DDD-B890-FD4C00FA4656}" type="sibTrans" cxnId="{4F6B77BC-644A-4684-BFC6-843A354CB359}">
      <dgm:prSet/>
      <dgm:spPr/>
      <dgm:t>
        <a:bodyPr/>
        <a:lstStyle/>
        <a:p>
          <a:endParaRPr lang="en-US"/>
        </a:p>
      </dgm:t>
    </dgm:pt>
    <dgm:pt modelId="{E2428A00-E113-4CB5-97BC-633C20E30B8D}">
      <dgm:prSet custT="1"/>
      <dgm:spPr/>
      <dgm:t>
        <a:bodyPr/>
        <a:lstStyle/>
        <a:p>
          <a:r>
            <a:rPr lang="en-US" sz="1200" dirty="0">
              <a:solidFill>
                <a:schemeClr val="accent2"/>
              </a:solidFill>
            </a:rPr>
            <a:t>The highest scores of every game can be saved inside the ‘</a:t>
          </a:r>
          <a:r>
            <a:rPr lang="en-US" sz="1200" dirty="0" err="1">
              <a:solidFill>
                <a:schemeClr val="accent2"/>
              </a:solidFill>
            </a:rPr>
            <a:t>Khela</a:t>
          </a:r>
          <a:r>
            <a:rPr lang="en-US" sz="1200" dirty="0">
              <a:solidFill>
                <a:schemeClr val="accent2"/>
              </a:solidFill>
            </a:rPr>
            <a:t> </a:t>
          </a:r>
          <a:r>
            <a:rPr lang="en-US" sz="1200" dirty="0" err="1">
              <a:solidFill>
                <a:schemeClr val="accent2"/>
              </a:solidFill>
            </a:rPr>
            <a:t>Ghor</a:t>
          </a:r>
          <a:r>
            <a:rPr lang="en-US" sz="1200" dirty="0">
              <a:solidFill>
                <a:schemeClr val="accent2"/>
              </a:solidFill>
            </a:rPr>
            <a:t>’ app.</a:t>
          </a:r>
        </a:p>
      </dgm:t>
    </dgm:pt>
    <dgm:pt modelId="{008220ED-AC5F-4FC9-B63F-4D7E4023FA5A}" type="parTrans" cxnId="{A63E6EE3-3F2B-40B2-9E9C-D26A8EDBDA0E}">
      <dgm:prSet/>
      <dgm:spPr/>
      <dgm:t>
        <a:bodyPr/>
        <a:lstStyle/>
        <a:p>
          <a:endParaRPr lang="en-US"/>
        </a:p>
      </dgm:t>
    </dgm:pt>
    <dgm:pt modelId="{4373DD18-AF6D-4B80-8F16-2AF1049B7AA4}" type="sibTrans" cxnId="{A63E6EE3-3F2B-40B2-9E9C-D26A8EDBDA0E}">
      <dgm:prSet/>
      <dgm:spPr/>
      <dgm:t>
        <a:bodyPr/>
        <a:lstStyle/>
        <a:p>
          <a:endParaRPr lang="en-US"/>
        </a:p>
      </dgm:t>
    </dgm:pt>
    <dgm:pt modelId="{E5B4EE02-CE41-4184-8AA1-4C00A23B7E9C}">
      <dgm:prSet custT="1"/>
      <dgm:spPr/>
      <dgm:t>
        <a:bodyPr/>
        <a:lstStyle/>
        <a:p>
          <a:r>
            <a:rPr lang="en-US" sz="1200" dirty="0">
              <a:solidFill>
                <a:schemeClr val="accent2"/>
              </a:solidFill>
            </a:rPr>
            <a:t>Access to a diverse collection of small games within the desktop application.</a:t>
          </a:r>
        </a:p>
      </dgm:t>
    </dgm:pt>
    <dgm:pt modelId="{90171829-4534-4D9F-8275-69A5BB2C7124}" type="parTrans" cxnId="{9A631F35-A4FC-485D-8A1A-08DB32079AFA}">
      <dgm:prSet/>
      <dgm:spPr/>
      <dgm:t>
        <a:bodyPr/>
        <a:lstStyle/>
        <a:p>
          <a:endParaRPr lang="en-US"/>
        </a:p>
      </dgm:t>
    </dgm:pt>
    <dgm:pt modelId="{E7374952-3422-416B-8799-C340DEA08B55}" type="sibTrans" cxnId="{9A631F35-A4FC-485D-8A1A-08DB32079AFA}">
      <dgm:prSet/>
      <dgm:spPr/>
      <dgm:t>
        <a:bodyPr/>
        <a:lstStyle/>
        <a:p>
          <a:endParaRPr lang="en-US"/>
        </a:p>
      </dgm:t>
    </dgm:pt>
    <dgm:pt modelId="{DD56F87C-1E71-4AA6-9F58-BC88D38FEE7D}">
      <dgm:prSet custT="1"/>
      <dgm:spPr/>
      <dgm:t>
        <a:bodyPr/>
        <a:lstStyle/>
        <a:p>
          <a:r>
            <a:rPr lang="en-US" sz="1200" dirty="0">
              <a:solidFill>
                <a:schemeClr val="accent2"/>
              </a:solidFill>
            </a:rPr>
            <a:t>Single-player gaming experiences for users to enjoy.</a:t>
          </a:r>
        </a:p>
      </dgm:t>
    </dgm:pt>
    <dgm:pt modelId="{387822AE-2F23-459B-BCE3-203ABED1A30E}" type="parTrans" cxnId="{DBC18B4D-EC01-424E-8020-6F79E365E4EA}">
      <dgm:prSet/>
      <dgm:spPr/>
      <dgm:t>
        <a:bodyPr/>
        <a:lstStyle/>
        <a:p>
          <a:endParaRPr lang="en-US"/>
        </a:p>
      </dgm:t>
    </dgm:pt>
    <dgm:pt modelId="{74EDD392-6EBD-49C3-8411-2D28D0EBB8A3}" type="sibTrans" cxnId="{DBC18B4D-EC01-424E-8020-6F79E365E4EA}">
      <dgm:prSet/>
      <dgm:spPr/>
      <dgm:t>
        <a:bodyPr/>
        <a:lstStyle/>
        <a:p>
          <a:endParaRPr lang="en-US"/>
        </a:p>
      </dgm:t>
    </dgm:pt>
    <dgm:pt modelId="{B1C0DFF8-FE3F-4559-9712-79E141C18E37}" type="pres">
      <dgm:prSet presAssocID="{512D94A3-88E8-4AAE-96F0-1553A83D26E3}" presName="Name0" presStyleCnt="0">
        <dgm:presLayoutVars>
          <dgm:dir/>
          <dgm:animLvl val="lvl"/>
          <dgm:resizeHandles/>
        </dgm:presLayoutVars>
      </dgm:prSet>
      <dgm:spPr/>
    </dgm:pt>
    <dgm:pt modelId="{F9173707-C5EA-489B-A044-A0E9AC669274}" type="pres">
      <dgm:prSet presAssocID="{2B06EDB1-AE0C-4055-88DE-F7169003685C}" presName="linNode" presStyleCnt="0"/>
      <dgm:spPr/>
    </dgm:pt>
    <dgm:pt modelId="{3C160001-3E3A-4E0B-8B23-9117143ED097}" type="pres">
      <dgm:prSet presAssocID="{2B06EDB1-AE0C-4055-88DE-F7169003685C}" presName="parentShp" presStyleLbl="node1" presStyleIdx="0" presStyleCnt="4">
        <dgm:presLayoutVars>
          <dgm:bulletEnabled val="1"/>
        </dgm:presLayoutVars>
      </dgm:prSet>
      <dgm:spPr/>
    </dgm:pt>
    <dgm:pt modelId="{1020B1BE-9DCD-4ABC-9A02-57357127F861}" type="pres">
      <dgm:prSet presAssocID="{2B06EDB1-AE0C-4055-88DE-F7169003685C}" presName="childShp" presStyleLbl="bgAccFollowNode1" presStyleIdx="0" presStyleCnt="4" custScaleY="151392">
        <dgm:presLayoutVars>
          <dgm:bulletEnabled val="1"/>
        </dgm:presLayoutVars>
      </dgm:prSet>
      <dgm:spPr/>
    </dgm:pt>
    <dgm:pt modelId="{755C9D88-9887-49C0-BE81-22601D159739}" type="pres">
      <dgm:prSet presAssocID="{C5B86E1B-547B-4011-84EE-D9E6A8EA6462}" presName="spacing" presStyleCnt="0"/>
      <dgm:spPr/>
    </dgm:pt>
    <dgm:pt modelId="{6274CA05-8A58-4909-B069-B98057A11148}" type="pres">
      <dgm:prSet presAssocID="{0FBD5919-7692-45C2-876A-8DDBDC74466A}" presName="linNode" presStyleCnt="0"/>
      <dgm:spPr/>
    </dgm:pt>
    <dgm:pt modelId="{58565659-1E2A-4C61-9641-5A525C91571F}" type="pres">
      <dgm:prSet presAssocID="{0FBD5919-7692-45C2-876A-8DDBDC74466A}" presName="parentShp" presStyleLbl="node1" presStyleIdx="1" presStyleCnt="4">
        <dgm:presLayoutVars>
          <dgm:bulletEnabled val="1"/>
        </dgm:presLayoutVars>
      </dgm:prSet>
      <dgm:spPr/>
    </dgm:pt>
    <dgm:pt modelId="{2A64DD53-2236-4C69-A240-0449407E250C}" type="pres">
      <dgm:prSet presAssocID="{0FBD5919-7692-45C2-876A-8DDBDC74466A}" presName="childShp" presStyleLbl="bgAccFollowNode1" presStyleIdx="1" presStyleCnt="4" custScaleY="148732" custLinFactNeighborY="666">
        <dgm:presLayoutVars>
          <dgm:bulletEnabled val="1"/>
        </dgm:presLayoutVars>
      </dgm:prSet>
      <dgm:spPr/>
    </dgm:pt>
    <dgm:pt modelId="{D93B7BF3-9DC3-4C62-BFEB-D00EAD11FB7E}" type="pres">
      <dgm:prSet presAssocID="{7C86DE60-01D8-45AE-B390-2E40FB39397B}" presName="spacing" presStyleCnt="0"/>
      <dgm:spPr/>
    </dgm:pt>
    <dgm:pt modelId="{0401BCF2-6538-47BF-8CEB-5E76C328C4A6}" type="pres">
      <dgm:prSet presAssocID="{2FD818EB-FD85-4894-98DB-6E89F36E9BD4}" presName="linNode" presStyleCnt="0"/>
      <dgm:spPr/>
    </dgm:pt>
    <dgm:pt modelId="{F5745AF1-20B1-446A-A503-8E2FEE9A37B5}" type="pres">
      <dgm:prSet presAssocID="{2FD818EB-FD85-4894-98DB-6E89F36E9BD4}" presName="parentShp" presStyleLbl="node1" presStyleIdx="2" presStyleCnt="4" custLinFactY="52943" custLinFactNeighborX="425" custLinFactNeighborY="100000">
        <dgm:presLayoutVars>
          <dgm:bulletEnabled val="1"/>
        </dgm:presLayoutVars>
      </dgm:prSet>
      <dgm:spPr/>
    </dgm:pt>
    <dgm:pt modelId="{745853CF-7806-4300-A5C4-5343D5251592}" type="pres">
      <dgm:prSet presAssocID="{2FD818EB-FD85-4894-98DB-6E89F36E9BD4}" presName="childShp" presStyleLbl="bgAccFollowNode1" presStyleIdx="2" presStyleCnt="4" custScaleY="149052" custLinFactY="52943" custLinFactNeighborX="431" custLinFactNeighborY="100000">
        <dgm:presLayoutVars>
          <dgm:bulletEnabled val="1"/>
        </dgm:presLayoutVars>
      </dgm:prSet>
      <dgm:spPr/>
    </dgm:pt>
    <dgm:pt modelId="{9B3FF1E9-81A2-40C1-BB44-D386D436E616}" type="pres">
      <dgm:prSet presAssocID="{2A699DCD-F6AF-423E-8F04-63547BDB0A3E}" presName="spacing" presStyleCnt="0"/>
      <dgm:spPr/>
    </dgm:pt>
    <dgm:pt modelId="{BF0E6A30-EC12-4668-BF52-5151A81E7BBD}" type="pres">
      <dgm:prSet presAssocID="{C0E5681D-F7F5-491B-947B-F8A76DC20F74}" presName="linNode" presStyleCnt="0"/>
      <dgm:spPr/>
    </dgm:pt>
    <dgm:pt modelId="{26BD6C87-D685-46DA-BF0A-FD692F7C81AE}" type="pres">
      <dgm:prSet presAssocID="{C0E5681D-F7F5-491B-947B-F8A76DC20F74}" presName="parentShp" presStyleLbl="node1" presStyleIdx="3" presStyleCnt="4" custLinFactY="-56556" custLinFactNeighborX="734" custLinFactNeighborY="-100000">
        <dgm:presLayoutVars>
          <dgm:bulletEnabled val="1"/>
        </dgm:presLayoutVars>
      </dgm:prSet>
      <dgm:spPr/>
    </dgm:pt>
    <dgm:pt modelId="{E205F6D5-DFA3-4053-9332-8B3188A5B054}" type="pres">
      <dgm:prSet presAssocID="{C0E5681D-F7F5-491B-947B-F8A76DC20F74}" presName="childShp" presStyleLbl="bgAccFollowNode1" presStyleIdx="3" presStyleCnt="4" custScaleY="138992" custLinFactY="-56556" custLinFactNeighborX="586" custLinFactNeighborY="-100000">
        <dgm:presLayoutVars>
          <dgm:bulletEnabled val="1"/>
        </dgm:presLayoutVars>
      </dgm:prSet>
      <dgm:spPr/>
    </dgm:pt>
  </dgm:ptLst>
  <dgm:cxnLst>
    <dgm:cxn modelId="{CEDF212C-83DA-418D-B05D-E1F34FDED672}" type="presOf" srcId="{2FD818EB-FD85-4894-98DB-6E89F36E9BD4}" destId="{F5745AF1-20B1-446A-A503-8E2FEE9A37B5}" srcOrd="0" destOrd="0" presId="urn:microsoft.com/office/officeart/2005/8/layout/vList6"/>
    <dgm:cxn modelId="{9A631F35-A4FC-485D-8A1A-08DB32079AFA}" srcId="{C0E5681D-F7F5-491B-947B-F8A76DC20F74}" destId="{E5B4EE02-CE41-4184-8AA1-4C00A23B7E9C}" srcOrd="0" destOrd="0" parTransId="{90171829-4534-4D9F-8275-69A5BB2C7124}" sibTransId="{E7374952-3422-416B-8799-C340DEA08B55}"/>
    <dgm:cxn modelId="{7B56F338-7D80-48E0-82BF-0079C7E7516C}" type="presOf" srcId="{E46B33FF-04BA-42AE-B32C-F6EDB56A1439}" destId="{2A64DD53-2236-4C69-A240-0449407E250C}" srcOrd="0" destOrd="2" presId="urn:microsoft.com/office/officeart/2005/8/layout/vList6"/>
    <dgm:cxn modelId="{1D46DD3C-BDE6-485D-9275-21F78DCD7FDA}" srcId="{0FBD5919-7692-45C2-876A-8DDBDC74466A}" destId="{E46B33FF-04BA-42AE-B32C-F6EDB56A1439}" srcOrd="2" destOrd="0" parTransId="{EFA9BB72-89B1-4F2D-B392-084D4708B33A}" sibTransId="{84A74CA3-E1B0-4F71-8427-4F270231F074}"/>
    <dgm:cxn modelId="{2D994E41-89B3-463D-97A1-87E24C0E1C5C}" type="presOf" srcId="{E519D795-E8E8-4E82-A5D4-6B70C7B64638}" destId="{745853CF-7806-4300-A5C4-5343D5251592}" srcOrd="0" destOrd="0" presId="urn:microsoft.com/office/officeart/2005/8/layout/vList6"/>
    <dgm:cxn modelId="{20B5A642-7031-4499-BD1F-796537370BBE}" type="presOf" srcId="{C0E5681D-F7F5-491B-947B-F8A76DC20F74}" destId="{26BD6C87-D685-46DA-BF0A-FD692F7C81AE}" srcOrd="0" destOrd="0" presId="urn:microsoft.com/office/officeart/2005/8/layout/vList6"/>
    <dgm:cxn modelId="{C61F136C-D069-4396-BEDA-9CB090DB13F0}" type="presOf" srcId="{DD56F87C-1E71-4AA6-9F58-BC88D38FEE7D}" destId="{E205F6D5-DFA3-4053-9332-8B3188A5B054}" srcOrd="0" destOrd="1" presId="urn:microsoft.com/office/officeart/2005/8/layout/vList6"/>
    <dgm:cxn modelId="{DBC18B4D-EC01-424E-8020-6F79E365E4EA}" srcId="{C0E5681D-F7F5-491B-947B-F8A76DC20F74}" destId="{DD56F87C-1E71-4AA6-9F58-BC88D38FEE7D}" srcOrd="1" destOrd="0" parTransId="{387822AE-2F23-459B-BCE3-203ABED1A30E}" sibTransId="{74EDD392-6EBD-49C3-8411-2D28D0EBB8A3}"/>
    <dgm:cxn modelId="{8A16FA70-761F-44F2-A006-07ABE185A48C}" type="presOf" srcId="{C57EAFBE-1CA6-40D3-8612-91A61C5871A1}" destId="{2A64DD53-2236-4C69-A240-0449407E250C}" srcOrd="0" destOrd="1" presId="urn:microsoft.com/office/officeart/2005/8/layout/vList6"/>
    <dgm:cxn modelId="{DA230C59-56CB-4A0F-BC5E-EF77715851ED}" type="presOf" srcId="{04F6AB89-104E-420C-BB54-B7CEFDA8E50F}" destId="{1020B1BE-9DCD-4ABC-9A02-57357127F861}" srcOrd="0" destOrd="1" presId="urn:microsoft.com/office/officeart/2005/8/layout/vList6"/>
    <dgm:cxn modelId="{127C985A-0F2F-4867-B273-3709112F6097}" type="presOf" srcId="{65A80695-0B60-43ED-9E19-45840CE3A20F}" destId="{1020B1BE-9DCD-4ABC-9A02-57357127F861}" srcOrd="0" destOrd="0" presId="urn:microsoft.com/office/officeart/2005/8/layout/vList6"/>
    <dgm:cxn modelId="{1C44307D-472C-4A18-9B8B-7D93E98A8D81}" srcId="{512D94A3-88E8-4AAE-96F0-1553A83D26E3}" destId="{C0E5681D-F7F5-491B-947B-F8A76DC20F74}" srcOrd="3" destOrd="0" parTransId="{BAC9D2FC-ABE4-499D-80A5-4D91EF27A7F6}" sibTransId="{820011BF-E6EB-4E95-9514-1A700710198B}"/>
    <dgm:cxn modelId="{8C5653A6-F755-4557-9A13-789064482DC8}" srcId="{0FBD5919-7692-45C2-876A-8DDBDC74466A}" destId="{C57EAFBE-1CA6-40D3-8612-91A61C5871A1}" srcOrd="1" destOrd="0" parTransId="{7B0361FD-B2C2-42FA-95BD-3FE5851A4E86}" sibTransId="{6EBC57E3-8358-4E28-8B46-1D259B6F4254}"/>
    <dgm:cxn modelId="{6AC74EA7-AE0A-4901-AA9C-CD235799F7B2}" srcId="{2B06EDB1-AE0C-4055-88DE-F7169003685C}" destId="{65A80695-0B60-43ED-9E19-45840CE3A20F}" srcOrd="0" destOrd="0" parTransId="{734D7697-72F1-4926-BFBF-5049E058B1B6}" sibTransId="{84C2189B-C65A-4714-8865-DE4DF689FFB4}"/>
    <dgm:cxn modelId="{83D779BA-7C8A-4A5C-B6CB-40BC7BE4CDD5}" srcId="{2B06EDB1-AE0C-4055-88DE-F7169003685C}" destId="{04F6AB89-104E-420C-BB54-B7CEFDA8E50F}" srcOrd="1" destOrd="0" parTransId="{E1C21264-E972-4B59-8C41-277B8B3A8812}" sibTransId="{D957CCF9-106E-4333-8269-6C8705EDEA7C}"/>
    <dgm:cxn modelId="{C8C842BC-BC18-4DA7-90A7-79B2B04D187C}" type="presOf" srcId="{ECE9C375-E054-4EDD-A1D7-538754331886}" destId="{2A64DD53-2236-4C69-A240-0449407E250C}" srcOrd="0" destOrd="0" presId="urn:microsoft.com/office/officeart/2005/8/layout/vList6"/>
    <dgm:cxn modelId="{4F6B77BC-644A-4684-BFC6-843A354CB359}" srcId="{2FD818EB-FD85-4894-98DB-6E89F36E9BD4}" destId="{E519D795-E8E8-4E82-A5D4-6B70C7B64638}" srcOrd="0" destOrd="0" parTransId="{A51B2F80-F953-47B8-BA70-5177B4FA374E}" sibTransId="{1C280E53-A742-4DDD-B890-FD4C00FA4656}"/>
    <dgm:cxn modelId="{5B7E49BE-4803-4A9C-AB89-D51BD4BD3FAF}" type="presOf" srcId="{2B06EDB1-AE0C-4055-88DE-F7169003685C}" destId="{3C160001-3E3A-4E0B-8B23-9117143ED097}" srcOrd="0" destOrd="0" presId="urn:microsoft.com/office/officeart/2005/8/layout/vList6"/>
    <dgm:cxn modelId="{E190ECD0-893A-4C07-B492-611A28C3DA67}" type="presOf" srcId="{0FBD5919-7692-45C2-876A-8DDBDC74466A}" destId="{58565659-1E2A-4C61-9641-5A525C91571F}" srcOrd="0" destOrd="0" presId="urn:microsoft.com/office/officeart/2005/8/layout/vList6"/>
    <dgm:cxn modelId="{87FC92D1-AFC8-4200-AD17-D22645E6D5B5}" type="presOf" srcId="{E5B4EE02-CE41-4184-8AA1-4C00A23B7E9C}" destId="{E205F6D5-DFA3-4053-9332-8B3188A5B054}" srcOrd="0" destOrd="0" presId="urn:microsoft.com/office/officeart/2005/8/layout/vList6"/>
    <dgm:cxn modelId="{7DCDB8D6-6D3A-4A71-AB5F-9890B639894B}" srcId="{0FBD5919-7692-45C2-876A-8DDBDC74466A}" destId="{ECE9C375-E054-4EDD-A1D7-538754331886}" srcOrd="0" destOrd="0" parTransId="{593AE606-CF80-4387-9C12-1B13A9A68165}" sibTransId="{0409D77B-6C55-42C4-BB86-25409DA5C171}"/>
    <dgm:cxn modelId="{33240DD7-FD01-4026-B696-38D4BA9FC703}" type="presOf" srcId="{E2428A00-E113-4CB5-97BC-633C20E30B8D}" destId="{745853CF-7806-4300-A5C4-5343D5251592}" srcOrd="0" destOrd="1" presId="urn:microsoft.com/office/officeart/2005/8/layout/vList6"/>
    <dgm:cxn modelId="{A63E6EE3-3F2B-40B2-9E9C-D26A8EDBDA0E}" srcId="{2FD818EB-FD85-4894-98DB-6E89F36E9BD4}" destId="{E2428A00-E113-4CB5-97BC-633C20E30B8D}" srcOrd="1" destOrd="0" parTransId="{008220ED-AC5F-4FC9-B63F-4D7E4023FA5A}" sibTransId="{4373DD18-AF6D-4B80-8F16-2AF1049B7AA4}"/>
    <dgm:cxn modelId="{96BBECE8-EAEE-4007-81FA-924F2797EEE6}" srcId="{512D94A3-88E8-4AAE-96F0-1553A83D26E3}" destId="{2B06EDB1-AE0C-4055-88DE-F7169003685C}" srcOrd="0" destOrd="0" parTransId="{B864CFEC-018E-48D3-8AA4-486C945C9219}" sibTransId="{C5B86E1B-547B-4011-84EE-D9E6A8EA6462}"/>
    <dgm:cxn modelId="{249ACCFD-5E10-44F6-A993-642D70A68BE4}" srcId="{512D94A3-88E8-4AAE-96F0-1553A83D26E3}" destId="{2FD818EB-FD85-4894-98DB-6E89F36E9BD4}" srcOrd="2" destOrd="0" parTransId="{15685277-9962-4B2B-8BD4-D17C7450CD3A}" sibTransId="{2A699DCD-F6AF-423E-8F04-63547BDB0A3E}"/>
    <dgm:cxn modelId="{D2C76EFE-C3D1-4F2C-92C4-D5CC8F50D567}" type="presOf" srcId="{512D94A3-88E8-4AAE-96F0-1553A83D26E3}" destId="{B1C0DFF8-FE3F-4559-9712-79E141C18E37}" srcOrd="0" destOrd="0" presId="urn:microsoft.com/office/officeart/2005/8/layout/vList6"/>
    <dgm:cxn modelId="{0FC29FFF-5580-4F49-AC67-F88AF7D98A6A}" srcId="{512D94A3-88E8-4AAE-96F0-1553A83D26E3}" destId="{0FBD5919-7692-45C2-876A-8DDBDC74466A}" srcOrd="1" destOrd="0" parTransId="{D8643A0D-C606-40FB-93CC-405D2D97BF00}" sibTransId="{7C86DE60-01D8-45AE-B390-2E40FB39397B}"/>
    <dgm:cxn modelId="{391F0109-9554-4012-ADAE-0DBCAA4CC731}" type="presParOf" srcId="{B1C0DFF8-FE3F-4559-9712-79E141C18E37}" destId="{F9173707-C5EA-489B-A044-A0E9AC669274}" srcOrd="0" destOrd="0" presId="urn:microsoft.com/office/officeart/2005/8/layout/vList6"/>
    <dgm:cxn modelId="{1EE5FF5A-8EAC-410C-95C3-76A28CBB71A7}" type="presParOf" srcId="{F9173707-C5EA-489B-A044-A0E9AC669274}" destId="{3C160001-3E3A-4E0B-8B23-9117143ED097}" srcOrd="0" destOrd="0" presId="urn:microsoft.com/office/officeart/2005/8/layout/vList6"/>
    <dgm:cxn modelId="{CA3EAA52-1132-49AB-BB29-C8DFC1A063C7}" type="presParOf" srcId="{F9173707-C5EA-489B-A044-A0E9AC669274}" destId="{1020B1BE-9DCD-4ABC-9A02-57357127F861}" srcOrd="1" destOrd="0" presId="urn:microsoft.com/office/officeart/2005/8/layout/vList6"/>
    <dgm:cxn modelId="{EE73FCF5-EFAF-4488-AFDB-8A69095E97F5}" type="presParOf" srcId="{B1C0DFF8-FE3F-4559-9712-79E141C18E37}" destId="{755C9D88-9887-49C0-BE81-22601D159739}" srcOrd="1" destOrd="0" presId="urn:microsoft.com/office/officeart/2005/8/layout/vList6"/>
    <dgm:cxn modelId="{4587B56C-EC1E-46CE-98C3-25AF35061DCC}" type="presParOf" srcId="{B1C0DFF8-FE3F-4559-9712-79E141C18E37}" destId="{6274CA05-8A58-4909-B069-B98057A11148}" srcOrd="2" destOrd="0" presId="urn:microsoft.com/office/officeart/2005/8/layout/vList6"/>
    <dgm:cxn modelId="{43878B70-9ADC-4A61-96C3-F75F2DCADC87}" type="presParOf" srcId="{6274CA05-8A58-4909-B069-B98057A11148}" destId="{58565659-1E2A-4C61-9641-5A525C91571F}" srcOrd="0" destOrd="0" presId="urn:microsoft.com/office/officeart/2005/8/layout/vList6"/>
    <dgm:cxn modelId="{57FC8583-FFBE-4D4C-91A8-5B1BFCE84A82}" type="presParOf" srcId="{6274CA05-8A58-4909-B069-B98057A11148}" destId="{2A64DD53-2236-4C69-A240-0449407E250C}" srcOrd="1" destOrd="0" presId="urn:microsoft.com/office/officeart/2005/8/layout/vList6"/>
    <dgm:cxn modelId="{70A253F3-EEBE-44CE-A01B-182A629BEF03}" type="presParOf" srcId="{B1C0DFF8-FE3F-4559-9712-79E141C18E37}" destId="{D93B7BF3-9DC3-4C62-BFEB-D00EAD11FB7E}" srcOrd="3" destOrd="0" presId="urn:microsoft.com/office/officeart/2005/8/layout/vList6"/>
    <dgm:cxn modelId="{3D27DE7D-A214-495E-88CC-E6642A8F88A6}" type="presParOf" srcId="{B1C0DFF8-FE3F-4559-9712-79E141C18E37}" destId="{0401BCF2-6538-47BF-8CEB-5E76C328C4A6}" srcOrd="4" destOrd="0" presId="urn:microsoft.com/office/officeart/2005/8/layout/vList6"/>
    <dgm:cxn modelId="{9D79C794-5946-4279-925E-04F0B1B421A6}" type="presParOf" srcId="{0401BCF2-6538-47BF-8CEB-5E76C328C4A6}" destId="{F5745AF1-20B1-446A-A503-8E2FEE9A37B5}" srcOrd="0" destOrd="0" presId="urn:microsoft.com/office/officeart/2005/8/layout/vList6"/>
    <dgm:cxn modelId="{E9B95B98-0E4E-4E2A-A16B-06C9A19FB98E}" type="presParOf" srcId="{0401BCF2-6538-47BF-8CEB-5E76C328C4A6}" destId="{745853CF-7806-4300-A5C4-5343D5251592}" srcOrd="1" destOrd="0" presId="urn:microsoft.com/office/officeart/2005/8/layout/vList6"/>
    <dgm:cxn modelId="{CFC4A1EF-27D1-4F1B-A481-3CA01A973D6F}" type="presParOf" srcId="{B1C0DFF8-FE3F-4559-9712-79E141C18E37}" destId="{9B3FF1E9-81A2-40C1-BB44-D386D436E616}" srcOrd="5" destOrd="0" presId="urn:microsoft.com/office/officeart/2005/8/layout/vList6"/>
    <dgm:cxn modelId="{D71F90A3-28D9-4711-8E4D-19A33EAB1B4D}" type="presParOf" srcId="{B1C0DFF8-FE3F-4559-9712-79E141C18E37}" destId="{BF0E6A30-EC12-4668-BF52-5151A81E7BBD}" srcOrd="6" destOrd="0" presId="urn:microsoft.com/office/officeart/2005/8/layout/vList6"/>
    <dgm:cxn modelId="{E815EB07-AD2A-42F9-8D88-521A645ED61E}" type="presParOf" srcId="{BF0E6A30-EC12-4668-BF52-5151A81E7BBD}" destId="{26BD6C87-D685-46DA-BF0A-FD692F7C81AE}" srcOrd="0" destOrd="0" presId="urn:microsoft.com/office/officeart/2005/8/layout/vList6"/>
    <dgm:cxn modelId="{3D77E94D-1063-46C3-8BE9-8609CD632C45}" type="presParOf" srcId="{BF0E6A30-EC12-4668-BF52-5151A81E7BBD}" destId="{E205F6D5-DFA3-4053-9332-8B3188A5B054}"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12D94A3-88E8-4AAE-96F0-1553A83D26E3}" type="doc">
      <dgm:prSet loTypeId="urn:microsoft.com/office/officeart/2005/8/layout/chevron2" loCatId="list" qsTypeId="urn:microsoft.com/office/officeart/2005/8/quickstyle/3d1" qsCatId="3D" csTypeId="urn:microsoft.com/office/officeart/2005/8/colors/accent1_2" csCatId="accent1" phldr="1"/>
      <dgm:spPr/>
      <dgm:t>
        <a:bodyPr/>
        <a:lstStyle/>
        <a:p>
          <a:endParaRPr lang="en-US"/>
        </a:p>
      </dgm:t>
    </dgm:pt>
    <dgm:pt modelId="{1274EDC6-A257-4BEF-80A6-A2910917666B}">
      <dgm:prSet custT="1"/>
      <dgm:spPr/>
      <dgm:t>
        <a:bodyPr/>
        <a:lstStyle/>
        <a:p>
          <a:r>
            <a:rPr lang="en-US" sz="2000" b="1" dirty="0"/>
            <a:t>5</a:t>
          </a:r>
        </a:p>
      </dgm:t>
    </dgm:pt>
    <dgm:pt modelId="{A642E99C-8747-4BBA-A01E-0EBBD4472826}" type="sibTrans" cxnId="{5F8ECFE6-0C86-4B4A-8718-0A86B5C4A80F}">
      <dgm:prSet/>
      <dgm:spPr/>
      <dgm:t>
        <a:bodyPr/>
        <a:lstStyle/>
        <a:p>
          <a:endParaRPr lang="en-US"/>
        </a:p>
      </dgm:t>
    </dgm:pt>
    <dgm:pt modelId="{7C9AC3A8-0465-44BF-B3DB-C2A2E299EBDE}" type="parTrans" cxnId="{5F8ECFE6-0C86-4B4A-8718-0A86B5C4A80F}">
      <dgm:prSet/>
      <dgm:spPr/>
      <dgm:t>
        <a:bodyPr/>
        <a:lstStyle/>
        <a:p>
          <a:endParaRPr lang="en-US"/>
        </a:p>
      </dgm:t>
    </dgm:pt>
    <dgm:pt modelId="{14B2279F-FAE0-44F4-89E9-CADDBFA8EDF5}">
      <dgm:prSet custT="1"/>
      <dgm:spPr/>
      <dgm:t>
        <a:bodyPr/>
        <a:lstStyle/>
        <a:p>
          <a:r>
            <a:rPr lang="en-US" sz="2000" b="1" dirty="0"/>
            <a:t>3</a:t>
          </a:r>
        </a:p>
      </dgm:t>
    </dgm:pt>
    <dgm:pt modelId="{C6E2BC76-52C4-451E-B3F2-0FDB2F536779}" type="sibTrans" cxnId="{E7157C20-BCEF-4BBB-8BE3-EB345E0FFD03}">
      <dgm:prSet/>
      <dgm:spPr/>
      <dgm:t>
        <a:bodyPr/>
        <a:lstStyle/>
        <a:p>
          <a:endParaRPr lang="en-US"/>
        </a:p>
      </dgm:t>
    </dgm:pt>
    <dgm:pt modelId="{FD1579F5-0B49-418E-8B6E-25568902E808}" type="parTrans" cxnId="{E7157C20-BCEF-4BBB-8BE3-EB345E0FFD03}">
      <dgm:prSet/>
      <dgm:spPr/>
      <dgm:t>
        <a:bodyPr/>
        <a:lstStyle/>
        <a:p>
          <a:endParaRPr lang="en-US"/>
        </a:p>
      </dgm:t>
    </dgm:pt>
    <dgm:pt modelId="{2B06EDB1-AE0C-4055-88DE-F7169003685C}">
      <dgm:prSet custT="1"/>
      <dgm:spPr/>
      <dgm:t>
        <a:bodyPr/>
        <a:lstStyle/>
        <a:p>
          <a:r>
            <a:rPr lang="en-US" sz="2000" b="1" dirty="0">
              <a:latin typeface="+mn-lt"/>
            </a:rPr>
            <a:t>1</a:t>
          </a:r>
        </a:p>
      </dgm:t>
    </dgm:pt>
    <dgm:pt modelId="{C5B86E1B-547B-4011-84EE-D9E6A8EA6462}" type="sibTrans" cxnId="{96BBECE8-EAEE-4007-81FA-924F2797EEE6}">
      <dgm:prSet/>
      <dgm:spPr/>
      <dgm:t>
        <a:bodyPr/>
        <a:lstStyle/>
        <a:p>
          <a:endParaRPr lang="en-US"/>
        </a:p>
      </dgm:t>
    </dgm:pt>
    <dgm:pt modelId="{B864CFEC-018E-48D3-8AA4-486C945C9219}" type="parTrans" cxnId="{96BBECE8-EAEE-4007-81FA-924F2797EEE6}">
      <dgm:prSet/>
      <dgm:spPr/>
      <dgm:t>
        <a:bodyPr/>
        <a:lstStyle/>
        <a:p>
          <a:endParaRPr lang="en-US"/>
        </a:p>
      </dgm:t>
    </dgm:pt>
    <dgm:pt modelId="{96E495C9-AF5E-48F1-B027-3C15071F88EB}">
      <dgm:prSet custT="1"/>
      <dgm:spPr/>
      <dgm:t>
        <a:bodyPr/>
        <a:lstStyle/>
        <a:p>
          <a:r>
            <a:rPr lang="en-US" sz="2000" b="1" dirty="0"/>
            <a:t>4</a:t>
          </a:r>
        </a:p>
      </dgm:t>
    </dgm:pt>
    <dgm:pt modelId="{AEBBD1F8-C548-42BD-BCB0-8531CA71C662}" type="sibTrans" cxnId="{15077919-6D1C-4FBE-88ED-A9A75D8ED02F}">
      <dgm:prSet/>
      <dgm:spPr/>
      <dgm:t>
        <a:bodyPr/>
        <a:lstStyle/>
        <a:p>
          <a:endParaRPr lang="en-US"/>
        </a:p>
      </dgm:t>
    </dgm:pt>
    <dgm:pt modelId="{253C5F61-AC83-436F-8818-68DE3C60A254}" type="parTrans" cxnId="{15077919-6D1C-4FBE-88ED-A9A75D8ED02F}">
      <dgm:prSet/>
      <dgm:spPr/>
      <dgm:t>
        <a:bodyPr/>
        <a:lstStyle/>
        <a:p>
          <a:endParaRPr lang="en-US"/>
        </a:p>
      </dgm:t>
    </dgm:pt>
    <dgm:pt modelId="{7F7D6615-2C28-4363-85D2-6013F67A1FEF}">
      <dgm:prSet custT="1"/>
      <dgm:spPr/>
      <dgm:t>
        <a:bodyPr/>
        <a:lstStyle/>
        <a:p>
          <a:r>
            <a:rPr lang="en-US" sz="2000" b="1" dirty="0">
              <a:latin typeface="+mn-lt"/>
            </a:rPr>
            <a:t>2</a:t>
          </a:r>
        </a:p>
      </dgm:t>
    </dgm:pt>
    <dgm:pt modelId="{D3467FDE-A2C0-4FBD-81AC-F30D7EA0926B}" type="parTrans" cxnId="{A83D5214-C05E-4AE1-9695-15046E304FD9}">
      <dgm:prSet/>
      <dgm:spPr/>
      <dgm:t>
        <a:bodyPr/>
        <a:lstStyle/>
        <a:p>
          <a:endParaRPr lang="en-US"/>
        </a:p>
      </dgm:t>
    </dgm:pt>
    <dgm:pt modelId="{09D17E3B-0476-4F7F-8641-9A767A9A306A}" type="sibTrans" cxnId="{A83D5214-C05E-4AE1-9695-15046E304FD9}">
      <dgm:prSet/>
      <dgm:spPr/>
      <dgm:t>
        <a:bodyPr/>
        <a:lstStyle/>
        <a:p>
          <a:endParaRPr lang="en-US"/>
        </a:p>
      </dgm:t>
    </dgm:pt>
    <dgm:pt modelId="{EB5D9ADD-8282-4CCA-90FA-35AFA0AE8234}">
      <dgm:prSet custT="1"/>
      <dgm:spPr/>
      <dgm:t>
        <a:bodyPr/>
        <a:lstStyle/>
        <a:p>
          <a:r>
            <a:rPr lang="en-US" sz="3200" dirty="0">
              <a:solidFill>
                <a:schemeClr val="accent2"/>
              </a:solidFill>
            </a:rPr>
            <a:t>Gravity Running Game</a:t>
          </a:r>
          <a:r>
            <a:rPr lang="en-US" sz="3200" b="0" dirty="0">
              <a:solidFill>
                <a:schemeClr val="accent2"/>
              </a:solidFill>
            </a:rPr>
            <a:t> </a:t>
          </a:r>
        </a:p>
      </dgm:t>
    </dgm:pt>
    <dgm:pt modelId="{8E45CFEC-B046-4F1E-8DDA-F869799D5D24}" type="parTrans" cxnId="{EBD803BE-14B6-4FE5-9C92-C09E824D8BF4}">
      <dgm:prSet/>
      <dgm:spPr/>
      <dgm:t>
        <a:bodyPr/>
        <a:lstStyle/>
        <a:p>
          <a:endParaRPr lang="en-US"/>
        </a:p>
      </dgm:t>
    </dgm:pt>
    <dgm:pt modelId="{46AA300F-16A4-476C-A8C8-7C325BE0E68D}" type="sibTrans" cxnId="{EBD803BE-14B6-4FE5-9C92-C09E824D8BF4}">
      <dgm:prSet/>
      <dgm:spPr/>
      <dgm:t>
        <a:bodyPr/>
        <a:lstStyle/>
        <a:p>
          <a:endParaRPr lang="en-US"/>
        </a:p>
      </dgm:t>
    </dgm:pt>
    <dgm:pt modelId="{93B9BD71-C7AD-4F98-B6E5-67D9CC9BCFE2}">
      <dgm:prSet custT="1"/>
      <dgm:spPr/>
      <dgm:t>
        <a:bodyPr/>
        <a:lstStyle/>
        <a:p>
          <a:r>
            <a:rPr lang="en-US" sz="3200" b="0" dirty="0">
              <a:solidFill>
                <a:schemeClr val="accent2"/>
              </a:solidFill>
            </a:rPr>
            <a:t>Car Racing</a:t>
          </a:r>
          <a:endParaRPr lang="en-US" sz="3200" dirty="0">
            <a:solidFill>
              <a:schemeClr val="accent2"/>
            </a:solidFill>
          </a:endParaRPr>
        </a:p>
      </dgm:t>
    </dgm:pt>
    <dgm:pt modelId="{D8118FEF-A115-4D85-BD72-8F89EEDE9F7C}" type="parTrans" cxnId="{87A2FA84-9669-425B-B3B1-079DF5E62348}">
      <dgm:prSet/>
      <dgm:spPr/>
      <dgm:t>
        <a:bodyPr/>
        <a:lstStyle/>
        <a:p>
          <a:endParaRPr lang="en-US"/>
        </a:p>
      </dgm:t>
    </dgm:pt>
    <dgm:pt modelId="{E8078F0E-60DA-4CE2-BC72-6DCE67E0B0BE}" type="sibTrans" cxnId="{87A2FA84-9669-425B-B3B1-079DF5E62348}">
      <dgm:prSet/>
      <dgm:spPr/>
      <dgm:t>
        <a:bodyPr/>
        <a:lstStyle/>
        <a:p>
          <a:endParaRPr lang="en-US"/>
        </a:p>
      </dgm:t>
    </dgm:pt>
    <dgm:pt modelId="{F9413D7C-09CD-4FD0-B65A-EF49B3707E1A}">
      <dgm:prSet custT="1"/>
      <dgm:spPr/>
      <dgm:t>
        <a:bodyPr/>
        <a:lstStyle/>
        <a:p>
          <a:r>
            <a:rPr lang="en-US" sz="3200" b="0" dirty="0">
              <a:solidFill>
                <a:schemeClr val="accent2"/>
              </a:solidFill>
            </a:rPr>
            <a:t>Helicopter shooter</a:t>
          </a:r>
          <a:endParaRPr lang="en-US" sz="3200" dirty="0">
            <a:solidFill>
              <a:schemeClr val="accent2"/>
            </a:solidFill>
          </a:endParaRPr>
        </a:p>
      </dgm:t>
    </dgm:pt>
    <dgm:pt modelId="{CE87E9FE-CF14-4707-AC3B-145589F1A6DD}" type="parTrans" cxnId="{A1178263-6195-4FB5-835A-4A01C22BF3BE}">
      <dgm:prSet/>
      <dgm:spPr/>
      <dgm:t>
        <a:bodyPr/>
        <a:lstStyle/>
        <a:p>
          <a:endParaRPr lang="en-US"/>
        </a:p>
      </dgm:t>
    </dgm:pt>
    <dgm:pt modelId="{076D3FCA-0C56-40F6-95D1-BDCF55209ECD}" type="sibTrans" cxnId="{A1178263-6195-4FB5-835A-4A01C22BF3BE}">
      <dgm:prSet/>
      <dgm:spPr/>
      <dgm:t>
        <a:bodyPr/>
        <a:lstStyle/>
        <a:p>
          <a:endParaRPr lang="en-US"/>
        </a:p>
      </dgm:t>
    </dgm:pt>
    <dgm:pt modelId="{DD31494F-20B7-48B9-82D2-1D869C6D592D}">
      <dgm:prSet custT="1"/>
      <dgm:spPr/>
      <dgm:t>
        <a:bodyPr/>
        <a:lstStyle/>
        <a:p>
          <a:r>
            <a:rPr lang="en-US" sz="3200" dirty="0">
              <a:solidFill>
                <a:schemeClr val="accent2"/>
              </a:solidFill>
            </a:rPr>
            <a:t>Classic Snake Game</a:t>
          </a:r>
          <a:endParaRPr lang="en-US" sz="3200" b="0" dirty="0">
            <a:solidFill>
              <a:schemeClr val="accent2"/>
            </a:solidFill>
          </a:endParaRPr>
        </a:p>
      </dgm:t>
    </dgm:pt>
    <dgm:pt modelId="{174E2010-9138-4374-82B5-BAF9FE5C244A}" type="parTrans" cxnId="{1EBAB06E-A462-41D1-9ECA-22B13491C01C}">
      <dgm:prSet/>
      <dgm:spPr/>
      <dgm:t>
        <a:bodyPr/>
        <a:lstStyle/>
        <a:p>
          <a:endParaRPr lang="en-US"/>
        </a:p>
      </dgm:t>
    </dgm:pt>
    <dgm:pt modelId="{F0B81163-9E3C-45A1-B679-E6450EAA95F8}" type="sibTrans" cxnId="{1EBAB06E-A462-41D1-9ECA-22B13491C01C}">
      <dgm:prSet/>
      <dgm:spPr/>
      <dgm:t>
        <a:bodyPr/>
        <a:lstStyle/>
        <a:p>
          <a:endParaRPr lang="en-US"/>
        </a:p>
      </dgm:t>
    </dgm:pt>
    <dgm:pt modelId="{53D48566-FF0F-45A4-9B85-6FA43820C243}">
      <dgm:prSet custT="1"/>
      <dgm:spPr/>
      <dgm:t>
        <a:bodyPr/>
        <a:lstStyle/>
        <a:p>
          <a:r>
            <a:rPr lang="en-US" sz="3200" b="0" dirty="0">
              <a:solidFill>
                <a:schemeClr val="accent2"/>
              </a:solidFill>
            </a:rPr>
            <a:t>Arcade game </a:t>
          </a:r>
        </a:p>
      </dgm:t>
    </dgm:pt>
    <dgm:pt modelId="{E857CF5E-76AB-4E97-8A9C-A1D4E1E00716}" type="parTrans" cxnId="{7ECFB24E-B9A2-40DA-A3D5-D8E826AEED6A}">
      <dgm:prSet/>
      <dgm:spPr/>
      <dgm:t>
        <a:bodyPr/>
        <a:lstStyle/>
        <a:p>
          <a:endParaRPr lang="en-US"/>
        </a:p>
      </dgm:t>
    </dgm:pt>
    <dgm:pt modelId="{3316CA16-EFE1-4A58-BC12-5726601CBE97}" type="sibTrans" cxnId="{7ECFB24E-B9A2-40DA-A3D5-D8E826AEED6A}">
      <dgm:prSet/>
      <dgm:spPr/>
      <dgm:t>
        <a:bodyPr/>
        <a:lstStyle/>
        <a:p>
          <a:endParaRPr lang="en-US"/>
        </a:p>
      </dgm:t>
    </dgm:pt>
    <dgm:pt modelId="{7443B949-5D60-4701-8D07-836551F760D0}" type="pres">
      <dgm:prSet presAssocID="{512D94A3-88E8-4AAE-96F0-1553A83D26E3}" presName="linearFlow" presStyleCnt="0">
        <dgm:presLayoutVars>
          <dgm:dir/>
          <dgm:animLvl val="lvl"/>
          <dgm:resizeHandles val="exact"/>
        </dgm:presLayoutVars>
      </dgm:prSet>
      <dgm:spPr/>
    </dgm:pt>
    <dgm:pt modelId="{78BAF9DF-AF33-423A-82ED-E0176C90B9E3}" type="pres">
      <dgm:prSet presAssocID="{2B06EDB1-AE0C-4055-88DE-F7169003685C}" presName="composite" presStyleCnt="0"/>
      <dgm:spPr/>
    </dgm:pt>
    <dgm:pt modelId="{EFB598D4-9ABA-4C63-8609-B7A206B3E27A}" type="pres">
      <dgm:prSet presAssocID="{2B06EDB1-AE0C-4055-88DE-F7169003685C}" presName="parentText" presStyleLbl="alignNode1" presStyleIdx="0" presStyleCnt="5" custLinFactNeighborY="0">
        <dgm:presLayoutVars>
          <dgm:chMax val="1"/>
          <dgm:bulletEnabled val="1"/>
        </dgm:presLayoutVars>
      </dgm:prSet>
      <dgm:spPr/>
    </dgm:pt>
    <dgm:pt modelId="{FDD646A3-C6A0-404F-BEE6-A89FEA6ABDA6}" type="pres">
      <dgm:prSet presAssocID="{2B06EDB1-AE0C-4055-88DE-F7169003685C}" presName="descendantText" presStyleLbl="alignAcc1" presStyleIdx="0" presStyleCnt="5" custLinFactNeighborX="0" custLinFactNeighborY="-538">
        <dgm:presLayoutVars>
          <dgm:bulletEnabled val="1"/>
        </dgm:presLayoutVars>
      </dgm:prSet>
      <dgm:spPr/>
    </dgm:pt>
    <dgm:pt modelId="{5EB7ECBB-011F-4CDA-8CA9-77C30E3B3729}" type="pres">
      <dgm:prSet presAssocID="{C5B86E1B-547B-4011-84EE-D9E6A8EA6462}" presName="sp" presStyleCnt="0"/>
      <dgm:spPr/>
    </dgm:pt>
    <dgm:pt modelId="{2528C8EA-AAA4-428F-BEE9-ABA4528C16AA}" type="pres">
      <dgm:prSet presAssocID="{7F7D6615-2C28-4363-85D2-6013F67A1FEF}" presName="composite" presStyleCnt="0"/>
      <dgm:spPr/>
    </dgm:pt>
    <dgm:pt modelId="{7EAE626F-27CD-4230-8BFF-EBFB8AE907A3}" type="pres">
      <dgm:prSet presAssocID="{7F7D6615-2C28-4363-85D2-6013F67A1FEF}" presName="parentText" presStyleLbl="alignNode1" presStyleIdx="1" presStyleCnt="5" custLinFactNeighborY="0">
        <dgm:presLayoutVars>
          <dgm:chMax val="1"/>
          <dgm:bulletEnabled val="1"/>
        </dgm:presLayoutVars>
      </dgm:prSet>
      <dgm:spPr/>
    </dgm:pt>
    <dgm:pt modelId="{5519602B-A271-4D64-8A37-D5BCC3E1FD84}" type="pres">
      <dgm:prSet presAssocID="{7F7D6615-2C28-4363-85D2-6013F67A1FEF}" presName="descendantText" presStyleLbl="alignAcc1" presStyleIdx="1" presStyleCnt="5" custLinFactNeighborY="0">
        <dgm:presLayoutVars>
          <dgm:bulletEnabled val="1"/>
        </dgm:presLayoutVars>
      </dgm:prSet>
      <dgm:spPr/>
    </dgm:pt>
    <dgm:pt modelId="{E831BE44-05FA-4DFC-B425-86455672DD80}" type="pres">
      <dgm:prSet presAssocID="{09D17E3B-0476-4F7F-8641-9A767A9A306A}" presName="sp" presStyleCnt="0"/>
      <dgm:spPr/>
    </dgm:pt>
    <dgm:pt modelId="{0F9B464B-BD54-46EC-9CFB-D9D287EECC0B}" type="pres">
      <dgm:prSet presAssocID="{14B2279F-FAE0-44F4-89E9-CADDBFA8EDF5}" presName="composite" presStyleCnt="0"/>
      <dgm:spPr/>
    </dgm:pt>
    <dgm:pt modelId="{D001F52C-F9E0-466E-A4EE-B32CBEB8508A}" type="pres">
      <dgm:prSet presAssocID="{14B2279F-FAE0-44F4-89E9-CADDBFA8EDF5}" presName="parentText" presStyleLbl="alignNode1" presStyleIdx="2" presStyleCnt="5">
        <dgm:presLayoutVars>
          <dgm:chMax val="1"/>
          <dgm:bulletEnabled val="1"/>
        </dgm:presLayoutVars>
      </dgm:prSet>
      <dgm:spPr/>
    </dgm:pt>
    <dgm:pt modelId="{BFEC5AAB-35B4-4766-AA9A-3E8108A75D8B}" type="pres">
      <dgm:prSet presAssocID="{14B2279F-FAE0-44F4-89E9-CADDBFA8EDF5}" presName="descendantText" presStyleLbl="alignAcc1" presStyleIdx="2" presStyleCnt="5" custLinFactNeighborX="294">
        <dgm:presLayoutVars>
          <dgm:bulletEnabled val="1"/>
        </dgm:presLayoutVars>
      </dgm:prSet>
      <dgm:spPr/>
    </dgm:pt>
    <dgm:pt modelId="{8F2AC482-1FFE-4A68-8866-40F1CB0444B2}" type="pres">
      <dgm:prSet presAssocID="{C6E2BC76-52C4-451E-B3F2-0FDB2F536779}" presName="sp" presStyleCnt="0"/>
      <dgm:spPr/>
    </dgm:pt>
    <dgm:pt modelId="{472482FD-0AFF-4B1B-837E-DA37238ED361}" type="pres">
      <dgm:prSet presAssocID="{96E495C9-AF5E-48F1-B027-3C15071F88EB}" presName="composite" presStyleCnt="0"/>
      <dgm:spPr/>
    </dgm:pt>
    <dgm:pt modelId="{3490AB6F-5079-4054-AE0D-760D97761647}" type="pres">
      <dgm:prSet presAssocID="{96E495C9-AF5E-48F1-B027-3C15071F88EB}" presName="parentText" presStyleLbl="alignNode1" presStyleIdx="3" presStyleCnt="5">
        <dgm:presLayoutVars>
          <dgm:chMax val="1"/>
          <dgm:bulletEnabled val="1"/>
        </dgm:presLayoutVars>
      </dgm:prSet>
      <dgm:spPr/>
    </dgm:pt>
    <dgm:pt modelId="{90E3B341-70F7-43F0-98D0-C6C80D536537}" type="pres">
      <dgm:prSet presAssocID="{96E495C9-AF5E-48F1-B027-3C15071F88EB}" presName="descendantText" presStyleLbl="alignAcc1" presStyleIdx="3" presStyleCnt="5" custLinFactNeighborY="0">
        <dgm:presLayoutVars>
          <dgm:bulletEnabled val="1"/>
        </dgm:presLayoutVars>
      </dgm:prSet>
      <dgm:spPr/>
    </dgm:pt>
    <dgm:pt modelId="{1AB19AAD-178A-4E6B-B688-CC026ADBE921}" type="pres">
      <dgm:prSet presAssocID="{AEBBD1F8-C548-42BD-BCB0-8531CA71C662}" presName="sp" presStyleCnt="0"/>
      <dgm:spPr/>
    </dgm:pt>
    <dgm:pt modelId="{65B80FA8-F510-465E-8EC7-97251B1EE402}" type="pres">
      <dgm:prSet presAssocID="{1274EDC6-A257-4BEF-80A6-A2910917666B}" presName="composite" presStyleCnt="0"/>
      <dgm:spPr/>
    </dgm:pt>
    <dgm:pt modelId="{62ECED42-5166-4856-9166-B4DD12C0B0AE}" type="pres">
      <dgm:prSet presAssocID="{1274EDC6-A257-4BEF-80A6-A2910917666B}" presName="parentText" presStyleLbl="alignNode1" presStyleIdx="4" presStyleCnt="5">
        <dgm:presLayoutVars>
          <dgm:chMax val="1"/>
          <dgm:bulletEnabled val="1"/>
        </dgm:presLayoutVars>
      </dgm:prSet>
      <dgm:spPr/>
    </dgm:pt>
    <dgm:pt modelId="{E1B16634-522D-4BEE-999C-7D8047B23499}" type="pres">
      <dgm:prSet presAssocID="{1274EDC6-A257-4BEF-80A6-A2910917666B}" presName="descendantText" presStyleLbl="alignAcc1" presStyleIdx="4" presStyleCnt="5" custLinFactNeighborY="0">
        <dgm:presLayoutVars>
          <dgm:bulletEnabled val="1"/>
        </dgm:presLayoutVars>
      </dgm:prSet>
      <dgm:spPr/>
    </dgm:pt>
  </dgm:ptLst>
  <dgm:cxnLst>
    <dgm:cxn modelId="{B526CC0F-9945-475B-BBF3-5796993718E2}" type="presOf" srcId="{93B9BD71-C7AD-4F98-B6E5-67D9CC9BCFE2}" destId="{5519602B-A271-4D64-8A37-D5BCC3E1FD84}" srcOrd="0" destOrd="0" presId="urn:microsoft.com/office/officeart/2005/8/layout/chevron2"/>
    <dgm:cxn modelId="{A83D5214-C05E-4AE1-9695-15046E304FD9}" srcId="{512D94A3-88E8-4AAE-96F0-1553A83D26E3}" destId="{7F7D6615-2C28-4363-85D2-6013F67A1FEF}" srcOrd="1" destOrd="0" parTransId="{D3467FDE-A2C0-4FBD-81AC-F30D7EA0926B}" sibTransId="{09D17E3B-0476-4F7F-8641-9A767A9A306A}"/>
    <dgm:cxn modelId="{15077919-6D1C-4FBE-88ED-A9A75D8ED02F}" srcId="{512D94A3-88E8-4AAE-96F0-1553A83D26E3}" destId="{96E495C9-AF5E-48F1-B027-3C15071F88EB}" srcOrd="3" destOrd="0" parTransId="{253C5F61-AC83-436F-8818-68DE3C60A254}" sibTransId="{AEBBD1F8-C548-42BD-BCB0-8531CA71C662}"/>
    <dgm:cxn modelId="{E7157C20-BCEF-4BBB-8BE3-EB345E0FFD03}" srcId="{512D94A3-88E8-4AAE-96F0-1553A83D26E3}" destId="{14B2279F-FAE0-44F4-89E9-CADDBFA8EDF5}" srcOrd="2" destOrd="0" parTransId="{FD1579F5-0B49-418E-8B6E-25568902E808}" sibTransId="{C6E2BC76-52C4-451E-B3F2-0FDB2F536779}"/>
    <dgm:cxn modelId="{49B0CD62-0EB5-42EB-8CD8-9AAF7BAC73C3}" type="presOf" srcId="{EB5D9ADD-8282-4CCA-90FA-35AFA0AE8234}" destId="{FDD646A3-C6A0-404F-BEE6-A89FEA6ABDA6}" srcOrd="0" destOrd="0" presId="urn:microsoft.com/office/officeart/2005/8/layout/chevron2"/>
    <dgm:cxn modelId="{A1178263-6195-4FB5-835A-4A01C22BF3BE}" srcId="{14B2279F-FAE0-44F4-89E9-CADDBFA8EDF5}" destId="{F9413D7C-09CD-4FD0-B65A-EF49B3707E1A}" srcOrd="0" destOrd="0" parTransId="{CE87E9FE-CF14-4707-AC3B-145589F1A6DD}" sibTransId="{076D3FCA-0C56-40F6-95D1-BDCF55209ECD}"/>
    <dgm:cxn modelId="{ECB55048-5F21-4D5F-A1F7-B38D929AD865}" type="presOf" srcId="{DD31494F-20B7-48B9-82D2-1D869C6D592D}" destId="{90E3B341-70F7-43F0-98D0-C6C80D536537}" srcOrd="0" destOrd="0" presId="urn:microsoft.com/office/officeart/2005/8/layout/chevron2"/>
    <dgm:cxn modelId="{1EBAB06E-A462-41D1-9ECA-22B13491C01C}" srcId="{96E495C9-AF5E-48F1-B027-3C15071F88EB}" destId="{DD31494F-20B7-48B9-82D2-1D869C6D592D}" srcOrd="0" destOrd="0" parTransId="{174E2010-9138-4374-82B5-BAF9FE5C244A}" sibTransId="{F0B81163-9E3C-45A1-B679-E6450EAA95F8}"/>
    <dgm:cxn modelId="{7ECFB24E-B9A2-40DA-A3D5-D8E826AEED6A}" srcId="{1274EDC6-A257-4BEF-80A6-A2910917666B}" destId="{53D48566-FF0F-45A4-9B85-6FA43820C243}" srcOrd="0" destOrd="0" parTransId="{E857CF5E-76AB-4E97-8A9C-A1D4E1E00716}" sibTransId="{3316CA16-EFE1-4A58-BC12-5726601CBE97}"/>
    <dgm:cxn modelId="{92ACC551-1F54-4B8A-8B09-ED0E407EFA37}" type="presOf" srcId="{1274EDC6-A257-4BEF-80A6-A2910917666B}" destId="{62ECED42-5166-4856-9166-B4DD12C0B0AE}" srcOrd="0" destOrd="0" presId="urn:microsoft.com/office/officeart/2005/8/layout/chevron2"/>
    <dgm:cxn modelId="{87A2FA84-9669-425B-B3B1-079DF5E62348}" srcId="{7F7D6615-2C28-4363-85D2-6013F67A1FEF}" destId="{93B9BD71-C7AD-4F98-B6E5-67D9CC9BCFE2}" srcOrd="0" destOrd="0" parTransId="{D8118FEF-A115-4D85-BD72-8F89EEDE9F7C}" sibTransId="{E8078F0E-60DA-4CE2-BC72-6DCE67E0B0BE}"/>
    <dgm:cxn modelId="{3A62B797-B203-42FF-A43B-3C8F8AC3E344}" type="presOf" srcId="{53D48566-FF0F-45A4-9B85-6FA43820C243}" destId="{E1B16634-522D-4BEE-999C-7D8047B23499}" srcOrd="0" destOrd="0" presId="urn:microsoft.com/office/officeart/2005/8/layout/chevron2"/>
    <dgm:cxn modelId="{26FC259B-EBE1-426B-B6CC-03FBA1FDFE3B}" type="presOf" srcId="{2B06EDB1-AE0C-4055-88DE-F7169003685C}" destId="{EFB598D4-9ABA-4C63-8609-B7A206B3E27A}" srcOrd="0" destOrd="0" presId="urn:microsoft.com/office/officeart/2005/8/layout/chevron2"/>
    <dgm:cxn modelId="{A650F7BD-CD8C-40EC-B1EF-759EF275C4DA}" type="presOf" srcId="{96E495C9-AF5E-48F1-B027-3C15071F88EB}" destId="{3490AB6F-5079-4054-AE0D-760D97761647}" srcOrd="0" destOrd="0" presId="urn:microsoft.com/office/officeart/2005/8/layout/chevron2"/>
    <dgm:cxn modelId="{EBD803BE-14B6-4FE5-9C92-C09E824D8BF4}" srcId="{2B06EDB1-AE0C-4055-88DE-F7169003685C}" destId="{EB5D9ADD-8282-4CCA-90FA-35AFA0AE8234}" srcOrd="0" destOrd="0" parTransId="{8E45CFEC-B046-4F1E-8DDA-F869799D5D24}" sibTransId="{46AA300F-16A4-476C-A8C8-7C325BE0E68D}"/>
    <dgm:cxn modelId="{450523BF-A530-420B-ADAD-1C0454AFFBBD}" type="presOf" srcId="{512D94A3-88E8-4AAE-96F0-1553A83D26E3}" destId="{7443B949-5D60-4701-8D07-836551F760D0}" srcOrd="0" destOrd="0" presId="urn:microsoft.com/office/officeart/2005/8/layout/chevron2"/>
    <dgm:cxn modelId="{45CBC9DC-E73C-4DAF-939D-3B59DF6E9701}" type="presOf" srcId="{14B2279F-FAE0-44F4-89E9-CADDBFA8EDF5}" destId="{D001F52C-F9E0-466E-A4EE-B32CBEB8508A}" srcOrd="0" destOrd="0" presId="urn:microsoft.com/office/officeart/2005/8/layout/chevron2"/>
    <dgm:cxn modelId="{5F8ECFE6-0C86-4B4A-8718-0A86B5C4A80F}" srcId="{512D94A3-88E8-4AAE-96F0-1553A83D26E3}" destId="{1274EDC6-A257-4BEF-80A6-A2910917666B}" srcOrd="4" destOrd="0" parTransId="{7C9AC3A8-0465-44BF-B3DB-C2A2E299EBDE}" sibTransId="{A642E99C-8747-4BBA-A01E-0EBBD4472826}"/>
    <dgm:cxn modelId="{96BBECE8-EAEE-4007-81FA-924F2797EEE6}" srcId="{512D94A3-88E8-4AAE-96F0-1553A83D26E3}" destId="{2B06EDB1-AE0C-4055-88DE-F7169003685C}" srcOrd="0" destOrd="0" parTransId="{B864CFEC-018E-48D3-8AA4-486C945C9219}" sibTransId="{C5B86E1B-547B-4011-84EE-D9E6A8EA6462}"/>
    <dgm:cxn modelId="{E9DD39E9-A825-43F2-B824-47EDC9137BCE}" type="presOf" srcId="{7F7D6615-2C28-4363-85D2-6013F67A1FEF}" destId="{7EAE626F-27CD-4230-8BFF-EBFB8AE907A3}" srcOrd="0" destOrd="0" presId="urn:microsoft.com/office/officeart/2005/8/layout/chevron2"/>
    <dgm:cxn modelId="{194B67EF-4A59-48D4-BB54-C81677160A90}" type="presOf" srcId="{F9413D7C-09CD-4FD0-B65A-EF49B3707E1A}" destId="{BFEC5AAB-35B4-4766-AA9A-3E8108A75D8B}" srcOrd="0" destOrd="0" presId="urn:microsoft.com/office/officeart/2005/8/layout/chevron2"/>
    <dgm:cxn modelId="{723DC2BA-A2CE-4DD5-B7C6-FCD85DC2EBB9}" type="presParOf" srcId="{7443B949-5D60-4701-8D07-836551F760D0}" destId="{78BAF9DF-AF33-423A-82ED-E0176C90B9E3}" srcOrd="0" destOrd="0" presId="urn:microsoft.com/office/officeart/2005/8/layout/chevron2"/>
    <dgm:cxn modelId="{281233F5-F9A6-44BA-A884-AB0F994E9312}" type="presParOf" srcId="{78BAF9DF-AF33-423A-82ED-E0176C90B9E3}" destId="{EFB598D4-9ABA-4C63-8609-B7A206B3E27A}" srcOrd="0" destOrd="0" presId="urn:microsoft.com/office/officeart/2005/8/layout/chevron2"/>
    <dgm:cxn modelId="{AFC481D0-47D3-4ABA-A373-94D288D9CF22}" type="presParOf" srcId="{78BAF9DF-AF33-423A-82ED-E0176C90B9E3}" destId="{FDD646A3-C6A0-404F-BEE6-A89FEA6ABDA6}" srcOrd="1" destOrd="0" presId="urn:microsoft.com/office/officeart/2005/8/layout/chevron2"/>
    <dgm:cxn modelId="{290741A0-91CA-4D5B-B557-DB44F14EB988}" type="presParOf" srcId="{7443B949-5D60-4701-8D07-836551F760D0}" destId="{5EB7ECBB-011F-4CDA-8CA9-77C30E3B3729}" srcOrd="1" destOrd="0" presId="urn:microsoft.com/office/officeart/2005/8/layout/chevron2"/>
    <dgm:cxn modelId="{4FCCAE01-CE74-40D8-824E-9D9570908459}" type="presParOf" srcId="{7443B949-5D60-4701-8D07-836551F760D0}" destId="{2528C8EA-AAA4-428F-BEE9-ABA4528C16AA}" srcOrd="2" destOrd="0" presId="urn:microsoft.com/office/officeart/2005/8/layout/chevron2"/>
    <dgm:cxn modelId="{E1FA6E7B-5AED-4BBC-BF73-07D0432FE2E4}" type="presParOf" srcId="{2528C8EA-AAA4-428F-BEE9-ABA4528C16AA}" destId="{7EAE626F-27CD-4230-8BFF-EBFB8AE907A3}" srcOrd="0" destOrd="0" presId="urn:microsoft.com/office/officeart/2005/8/layout/chevron2"/>
    <dgm:cxn modelId="{350DA483-F0B6-4EA0-95EA-566D4AF1DAEC}" type="presParOf" srcId="{2528C8EA-AAA4-428F-BEE9-ABA4528C16AA}" destId="{5519602B-A271-4D64-8A37-D5BCC3E1FD84}" srcOrd="1" destOrd="0" presId="urn:microsoft.com/office/officeart/2005/8/layout/chevron2"/>
    <dgm:cxn modelId="{52A15721-C8BF-453E-A08B-472D29A5D1BA}" type="presParOf" srcId="{7443B949-5D60-4701-8D07-836551F760D0}" destId="{E831BE44-05FA-4DFC-B425-86455672DD80}" srcOrd="3" destOrd="0" presId="urn:microsoft.com/office/officeart/2005/8/layout/chevron2"/>
    <dgm:cxn modelId="{EDD6084E-5158-4AA1-8AD3-3DBACB9A5100}" type="presParOf" srcId="{7443B949-5D60-4701-8D07-836551F760D0}" destId="{0F9B464B-BD54-46EC-9CFB-D9D287EECC0B}" srcOrd="4" destOrd="0" presId="urn:microsoft.com/office/officeart/2005/8/layout/chevron2"/>
    <dgm:cxn modelId="{6D2BF082-B688-404E-81E4-D8E47B365455}" type="presParOf" srcId="{0F9B464B-BD54-46EC-9CFB-D9D287EECC0B}" destId="{D001F52C-F9E0-466E-A4EE-B32CBEB8508A}" srcOrd="0" destOrd="0" presId="urn:microsoft.com/office/officeart/2005/8/layout/chevron2"/>
    <dgm:cxn modelId="{098427FA-2D52-4BB1-A335-F732E4B97DEB}" type="presParOf" srcId="{0F9B464B-BD54-46EC-9CFB-D9D287EECC0B}" destId="{BFEC5AAB-35B4-4766-AA9A-3E8108A75D8B}" srcOrd="1" destOrd="0" presId="urn:microsoft.com/office/officeart/2005/8/layout/chevron2"/>
    <dgm:cxn modelId="{869FB04D-A528-4F2F-901E-8B0658B21176}" type="presParOf" srcId="{7443B949-5D60-4701-8D07-836551F760D0}" destId="{8F2AC482-1FFE-4A68-8866-40F1CB0444B2}" srcOrd="5" destOrd="0" presId="urn:microsoft.com/office/officeart/2005/8/layout/chevron2"/>
    <dgm:cxn modelId="{876AA63B-2584-468D-A433-D9A520AAB92C}" type="presParOf" srcId="{7443B949-5D60-4701-8D07-836551F760D0}" destId="{472482FD-0AFF-4B1B-837E-DA37238ED361}" srcOrd="6" destOrd="0" presId="urn:microsoft.com/office/officeart/2005/8/layout/chevron2"/>
    <dgm:cxn modelId="{C8E9B38C-F0F6-46DD-92F4-65BC5ACD81AF}" type="presParOf" srcId="{472482FD-0AFF-4B1B-837E-DA37238ED361}" destId="{3490AB6F-5079-4054-AE0D-760D97761647}" srcOrd="0" destOrd="0" presId="urn:microsoft.com/office/officeart/2005/8/layout/chevron2"/>
    <dgm:cxn modelId="{DA857B8D-D3A1-4277-B375-6CE88D9C9DB0}" type="presParOf" srcId="{472482FD-0AFF-4B1B-837E-DA37238ED361}" destId="{90E3B341-70F7-43F0-98D0-C6C80D536537}" srcOrd="1" destOrd="0" presId="urn:microsoft.com/office/officeart/2005/8/layout/chevron2"/>
    <dgm:cxn modelId="{81537933-8D49-4346-AA05-7895F97C7ABB}" type="presParOf" srcId="{7443B949-5D60-4701-8D07-836551F760D0}" destId="{1AB19AAD-178A-4E6B-B688-CC026ADBE921}" srcOrd="7" destOrd="0" presId="urn:microsoft.com/office/officeart/2005/8/layout/chevron2"/>
    <dgm:cxn modelId="{F5566EDD-0F04-4E67-AB6B-4EF801745956}" type="presParOf" srcId="{7443B949-5D60-4701-8D07-836551F760D0}" destId="{65B80FA8-F510-465E-8EC7-97251B1EE402}" srcOrd="8" destOrd="0" presId="urn:microsoft.com/office/officeart/2005/8/layout/chevron2"/>
    <dgm:cxn modelId="{4BCF4E46-92E3-430B-9A57-61EF80F742DA}" type="presParOf" srcId="{65B80FA8-F510-465E-8EC7-97251B1EE402}" destId="{62ECED42-5166-4856-9166-B4DD12C0B0AE}" srcOrd="0" destOrd="0" presId="urn:microsoft.com/office/officeart/2005/8/layout/chevron2"/>
    <dgm:cxn modelId="{03EDC7C4-A470-4EB3-896E-93793E728422}" type="presParOf" srcId="{65B80FA8-F510-465E-8EC7-97251B1EE402}" destId="{E1B16634-522D-4BEE-999C-7D8047B23499}"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54BF47-7DD7-4452-978E-27F0DA5644CD}">
      <dsp:nvSpPr>
        <dsp:cNvPr id="0" name=""/>
        <dsp:cNvSpPr/>
      </dsp:nvSpPr>
      <dsp:spPr>
        <a:xfrm>
          <a:off x="-5019106" y="-768984"/>
          <a:ext cx="5977412" cy="5977412"/>
        </a:xfrm>
        <a:prstGeom prst="blockArc">
          <a:avLst>
            <a:gd name="adj1" fmla="val 18900000"/>
            <a:gd name="adj2" fmla="val 2700000"/>
            <a:gd name="adj3" fmla="val 361"/>
          </a:avLst>
        </a:prstGeom>
        <a:noFill/>
        <a:ln w="15875"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B4E99142-D445-4E9C-8FC0-D06A84B0CB6B}">
      <dsp:nvSpPr>
        <dsp:cNvPr id="0" name=""/>
        <dsp:cNvSpPr/>
      </dsp:nvSpPr>
      <dsp:spPr>
        <a:xfrm>
          <a:off x="357523" y="233781"/>
          <a:ext cx="5133793" cy="467384"/>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70987"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Cooper Black" panose="0208090404030B020404" pitchFamily="18" charset="0"/>
            </a:rPr>
            <a:t>Objective </a:t>
          </a:r>
        </a:p>
      </dsp:txBody>
      <dsp:txXfrm>
        <a:off x="357523" y="233781"/>
        <a:ext cx="5133793" cy="467384"/>
      </dsp:txXfrm>
    </dsp:sp>
    <dsp:sp modelId="{9773AA4E-39A6-40BC-9FA7-2503BFB938B8}">
      <dsp:nvSpPr>
        <dsp:cNvPr id="0" name=""/>
        <dsp:cNvSpPr/>
      </dsp:nvSpPr>
      <dsp:spPr>
        <a:xfrm>
          <a:off x="65407" y="175358"/>
          <a:ext cx="584230" cy="58423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FECFB7C5-1D4E-4762-A497-DB2CC1BBAE5E}">
      <dsp:nvSpPr>
        <dsp:cNvPr id="0" name=""/>
        <dsp:cNvSpPr/>
      </dsp:nvSpPr>
      <dsp:spPr>
        <a:xfrm>
          <a:off x="741979" y="934769"/>
          <a:ext cx="4749337" cy="467384"/>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70987"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Cooper Black" panose="0208090404030B020404" pitchFamily="18" charset="0"/>
            </a:rPr>
            <a:t>Introduction</a:t>
          </a:r>
        </a:p>
      </dsp:txBody>
      <dsp:txXfrm>
        <a:off x="741979" y="934769"/>
        <a:ext cx="4749337" cy="467384"/>
      </dsp:txXfrm>
    </dsp:sp>
    <dsp:sp modelId="{1FA94408-0610-4C46-BE35-A74872F0752C}">
      <dsp:nvSpPr>
        <dsp:cNvPr id="0" name=""/>
        <dsp:cNvSpPr/>
      </dsp:nvSpPr>
      <dsp:spPr>
        <a:xfrm>
          <a:off x="449863" y="876346"/>
          <a:ext cx="584230" cy="58423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F07BA967-6C02-4929-86A4-7427FE5929D6}">
      <dsp:nvSpPr>
        <dsp:cNvPr id="0" name=""/>
        <dsp:cNvSpPr/>
      </dsp:nvSpPr>
      <dsp:spPr>
        <a:xfrm>
          <a:off x="917781" y="1635757"/>
          <a:ext cx="4573535" cy="467384"/>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70987"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Cooper Black" panose="0208090404030B020404" pitchFamily="18" charset="0"/>
            </a:rPr>
            <a:t>Basic Functionality</a:t>
          </a:r>
        </a:p>
      </dsp:txBody>
      <dsp:txXfrm>
        <a:off x="917781" y="1635757"/>
        <a:ext cx="4573535" cy="467384"/>
      </dsp:txXfrm>
    </dsp:sp>
    <dsp:sp modelId="{15190FFD-BF5A-41B3-98F0-D075080AF485}">
      <dsp:nvSpPr>
        <dsp:cNvPr id="0" name=""/>
        <dsp:cNvSpPr/>
      </dsp:nvSpPr>
      <dsp:spPr>
        <a:xfrm>
          <a:off x="625665" y="1577334"/>
          <a:ext cx="584230" cy="58423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9FB9D46D-5730-4A92-9617-8752F964827F}">
      <dsp:nvSpPr>
        <dsp:cNvPr id="0" name=""/>
        <dsp:cNvSpPr/>
      </dsp:nvSpPr>
      <dsp:spPr>
        <a:xfrm>
          <a:off x="917781" y="2336301"/>
          <a:ext cx="4573535" cy="467384"/>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70987"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Cooper Black" panose="0208090404030B020404" pitchFamily="18" charset="0"/>
            </a:rPr>
            <a:t>Project Demonstration</a:t>
          </a:r>
        </a:p>
      </dsp:txBody>
      <dsp:txXfrm>
        <a:off x="917781" y="2336301"/>
        <a:ext cx="4573535" cy="467384"/>
      </dsp:txXfrm>
    </dsp:sp>
    <dsp:sp modelId="{CB1028B4-2C1C-485D-8D49-EBBAB87FA9DA}">
      <dsp:nvSpPr>
        <dsp:cNvPr id="0" name=""/>
        <dsp:cNvSpPr/>
      </dsp:nvSpPr>
      <dsp:spPr>
        <a:xfrm>
          <a:off x="625665" y="2283989"/>
          <a:ext cx="584230" cy="57200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64D6FB81-A04A-4EBA-B414-F48A6FE5160A}">
      <dsp:nvSpPr>
        <dsp:cNvPr id="0" name=""/>
        <dsp:cNvSpPr/>
      </dsp:nvSpPr>
      <dsp:spPr>
        <a:xfrm>
          <a:off x="741979" y="3037290"/>
          <a:ext cx="4749337" cy="467384"/>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70987"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Cooper Black" panose="0208090404030B020404" pitchFamily="18" charset="0"/>
            </a:rPr>
            <a:t>Game Description</a:t>
          </a:r>
        </a:p>
      </dsp:txBody>
      <dsp:txXfrm>
        <a:off x="741979" y="3037290"/>
        <a:ext cx="4749337" cy="467384"/>
      </dsp:txXfrm>
    </dsp:sp>
    <dsp:sp modelId="{223C6965-968D-4069-8F6F-C826A2F39285}">
      <dsp:nvSpPr>
        <dsp:cNvPr id="0" name=""/>
        <dsp:cNvSpPr/>
      </dsp:nvSpPr>
      <dsp:spPr>
        <a:xfrm>
          <a:off x="449863" y="2978866"/>
          <a:ext cx="584230" cy="58423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0DCCDDBC-C390-42FA-9FFD-E020DFCF16EE}">
      <dsp:nvSpPr>
        <dsp:cNvPr id="0" name=""/>
        <dsp:cNvSpPr/>
      </dsp:nvSpPr>
      <dsp:spPr>
        <a:xfrm>
          <a:off x="357523" y="3738278"/>
          <a:ext cx="5133793" cy="467384"/>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70987" tIns="50800" rIns="50800" bIns="5080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Cooper Black" panose="0208090404030B020404" pitchFamily="18" charset="0"/>
            </a:rPr>
            <a:t>Conclusion</a:t>
          </a:r>
        </a:p>
      </dsp:txBody>
      <dsp:txXfrm>
        <a:off x="357523" y="3738278"/>
        <a:ext cx="5133793" cy="467384"/>
      </dsp:txXfrm>
    </dsp:sp>
    <dsp:sp modelId="{92C59A21-C9A3-4DE0-B61B-BB00ECB53788}">
      <dsp:nvSpPr>
        <dsp:cNvPr id="0" name=""/>
        <dsp:cNvSpPr/>
      </dsp:nvSpPr>
      <dsp:spPr>
        <a:xfrm>
          <a:off x="65407" y="3679855"/>
          <a:ext cx="584230" cy="58423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951492-E09E-421E-AAE0-70E4DDF5EF0B}">
      <dsp:nvSpPr>
        <dsp:cNvPr id="0" name=""/>
        <dsp:cNvSpPr/>
      </dsp:nvSpPr>
      <dsp:spPr>
        <a:xfrm>
          <a:off x="0" y="1187557"/>
          <a:ext cx="7697413" cy="929139"/>
        </a:xfrm>
        <a:prstGeom prst="roundRect">
          <a:avLst/>
        </a:prstGeom>
        <a:noFill/>
        <a:ln>
          <a:noFill/>
        </a:ln>
        <a:effectLst/>
      </dsp:spPr>
      <dsp:style>
        <a:lnRef idx="0">
          <a:scrgbClr r="0" g="0" b="0"/>
        </a:lnRef>
        <a:fillRef idx="0">
          <a:scrgbClr r="0" g="0" b="0"/>
        </a:fillRef>
        <a:effectRef idx="0">
          <a:scrgbClr r="0" g="0" b="0"/>
        </a:effectRef>
        <a:fontRef idx="minor">
          <a:schemeClr val="accent2"/>
        </a:fontRef>
      </dsp:style>
      <dsp:txBody>
        <a:bodyPr spcFirstLastPara="0" vert="horz" wrap="square" lIns="72390" tIns="72390" rIns="72390" bIns="72390" numCol="1" spcCol="1270" anchor="ctr" anchorCtr="0">
          <a:noAutofit/>
        </a:bodyPr>
        <a:lstStyle/>
        <a:p>
          <a:pPr marL="0" lvl="0" indent="0" algn="just" defTabSz="844550">
            <a:lnSpc>
              <a:spcPct val="90000"/>
            </a:lnSpc>
            <a:spcBef>
              <a:spcPct val="0"/>
            </a:spcBef>
            <a:spcAft>
              <a:spcPct val="35000"/>
            </a:spcAft>
            <a:buNone/>
          </a:pPr>
          <a:r>
            <a:rPr lang="en-US" sz="1900" kern="1200" dirty="0"/>
            <a:t>To develop a desktop application named '</a:t>
          </a:r>
          <a:r>
            <a:rPr lang="en-US" sz="1900" kern="1200" dirty="0" err="1"/>
            <a:t>Khela</a:t>
          </a:r>
          <a:r>
            <a:rPr lang="en-US" sz="1900" kern="1200" dirty="0"/>
            <a:t> </a:t>
          </a:r>
          <a:r>
            <a:rPr lang="en-US" sz="1900" kern="1200" dirty="0" err="1"/>
            <a:t>Ghor</a:t>
          </a:r>
          <a:r>
            <a:rPr lang="en-US" sz="1900" kern="1200" dirty="0"/>
            <a:t>' in C# using Windows Forms (. Net Framework), providing users with a platform for playing various small games mainly in offline mode. The project also focuses on implementing a secure user account management, allowing customization of profiles, leaderboards to enhance user engagement.</a:t>
          </a:r>
        </a:p>
      </dsp:txBody>
      <dsp:txXfrm>
        <a:off x="45357" y="1232914"/>
        <a:ext cx="7606699" cy="8384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20B1BE-9DCD-4ABC-9A02-57357127F861}">
      <dsp:nvSpPr>
        <dsp:cNvPr id="0" name=""/>
        <dsp:cNvSpPr/>
      </dsp:nvSpPr>
      <dsp:spPr>
        <a:xfrm>
          <a:off x="2468655" y="2116"/>
          <a:ext cx="3698464" cy="113812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620" tIns="7620" rIns="7620" bIns="7620" numCol="1" spcCol="1270" anchor="t" anchorCtr="0">
          <a:noAutofit/>
        </a:bodyPr>
        <a:lstStyle/>
        <a:p>
          <a:pPr marL="57150" lvl="1" indent="-57150" algn="l" defTabSz="488950">
            <a:lnSpc>
              <a:spcPct val="90000"/>
            </a:lnSpc>
            <a:spcBef>
              <a:spcPct val="0"/>
            </a:spcBef>
            <a:spcAft>
              <a:spcPct val="15000"/>
            </a:spcAft>
            <a:buChar char="•"/>
          </a:pPr>
          <a:endParaRPr lang="en-US" sz="1100" kern="1200" dirty="0"/>
        </a:p>
        <a:p>
          <a:pPr marL="114300" lvl="1" indent="-114300" algn="just" defTabSz="533400">
            <a:lnSpc>
              <a:spcPct val="90000"/>
            </a:lnSpc>
            <a:spcBef>
              <a:spcPct val="0"/>
            </a:spcBef>
            <a:spcAft>
              <a:spcPct val="15000"/>
            </a:spcAft>
            <a:buChar char="•"/>
          </a:pPr>
          <a:r>
            <a:rPr lang="en-US" sz="1200" kern="1200" dirty="0">
              <a:solidFill>
                <a:schemeClr val="accent2"/>
              </a:solidFill>
            </a:rPr>
            <a:t>An user can enter in the app with </a:t>
          </a:r>
          <a:r>
            <a:rPr lang="en-US" sz="1200" kern="1200" dirty="0" err="1">
              <a:solidFill>
                <a:schemeClr val="accent2"/>
              </a:solidFill>
            </a:rPr>
            <a:t>loging</a:t>
          </a:r>
          <a:r>
            <a:rPr lang="en-US" sz="1200" kern="1200" dirty="0">
              <a:solidFill>
                <a:schemeClr val="accent2"/>
              </a:solidFill>
            </a:rPr>
            <a:t> In. If an user choose to  login then he/she will able to create a '</a:t>
          </a:r>
          <a:r>
            <a:rPr lang="en-US" sz="1200" kern="1200" dirty="0" err="1">
              <a:solidFill>
                <a:schemeClr val="accent2"/>
              </a:solidFill>
            </a:rPr>
            <a:t>Khela</a:t>
          </a:r>
          <a:r>
            <a:rPr lang="en-US" sz="1200" kern="1200" dirty="0">
              <a:solidFill>
                <a:schemeClr val="accent2"/>
              </a:solidFill>
            </a:rPr>
            <a:t> Ghor' account (user account)</a:t>
          </a:r>
        </a:p>
      </dsp:txBody>
      <dsp:txXfrm>
        <a:off x="2468655" y="144382"/>
        <a:ext cx="3271666" cy="853595"/>
      </dsp:txXfrm>
    </dsp:sp>
    <dsp:sp modelId="{3C160001-3E3A-4E0B-8B23-9117143ED097}">
      <dsp:nvSpPr>
        <dsp:cNvPr id="0" name=""/>
        <dsp:cNvSpPr/>
      </dsp:nvSpPr>
      <dsp:spPr>
        <a:xfrm>
          <a:off x="3012" y="195292"/>
          <a:ext cx="2465642" cy="751775"/>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1" u="none" kern="1200" dirty="0"/>
            <a:t>Login feature</a:t>
          </a:r>
          <a:r>
            <a:rPr lang="en-US" sz="2000" u="none" kern="1200" dirty="0">
              <a:latin typeface="Cooper Black" panose="0208090404030B020404" pitchFamily="18" charset="0"/>
            </a:rPr>
            <a:t> </a:t>
          </a:r>
        </a:p>
      </dsp:txBody>
      <dsp:txXfrm>
        <a:off x="39711" y="231991"/>
        <a:ext cx="2392244" cy="678377"/>
      </dsp:txXfrm>
    </dsp:sp>
    <dsp:sp modelId="{2A64DD53-2236-4C69-A240-0449407E250C}">
      <dsp:nvSpPr>
        <dsp:cNvPr id="0" name=""/>
        <dsp:cNvSpPr/>
      </dsp:nvSpPr>
      <dsp:spPr>
        <a:xfrm>
          <a:off x="2468655" y="1220429"/>
          <a:ext cx="3698464" cy="1118130"/>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r>
            <a:rPr lang="en-US" sz="1200" kern="1200" dirty="0">
              <a:solidFill>
                <a:schemeClr val="accent2"/>
              </a:solidFill>
            </a:rPr>
            <a:t>Secure user authentication and account creation.</a:t>
          </a:r>
        </a:p>
        <a:p>
          <a:pPr marL="114300" lvl="1" indent="-114300" algn="l" defTabSz="533400">
            <a:lnSpc>
              <a:spcPct val="90000"/>
            </a:lnSpc>
            <a:spcBef>
              <a:spcPct val="0"/>
            </a:spcBef>
            <a:spcAft>
              <a:spcPct val="15000"/>
            </a:spcAft>
            <a:buChar char="•"/>
          </a:pPr>
          <a:r>
            <a:rPr lang="en-US" sz="1200" kern="1200" dirty="0">
              <a:solidFill>
                <a:schemeClr val="accent2"/>
              </a:solidFill>
            </a:rPr>
            <a:t>Profile customization with options for unique usernames.</a:t>
          </a:r>
        </a:p>
      </dsp:txBody>
      <dsp:txXfrm>
        <a:off x="2468655" y="1360195"/>
        <a:ext cx="3279165" cy="838598"/>
      </dsp:txXfrm>
    </dsp:sp>
    <dsp:sp modelId="{58565659-1E2A-4C61-9641-5A525C91571F}">
      <dsp:nvSpPr>
        <dsp:cNvPr id="0" name=""/>
        <dsp:cNvSpPr/>
      </dsp:nvSpPr>
      <dsp:spPr>
        <a:xfrm>
          <a:off x="3012" y="1398599"/>
          <a:ext cx="2465642" cy="751775"/>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1" u="none" kern="1200" dirty="0"/>
            <a:t>User Account Management</a:t>
          </a:r>
          <a:endParaRPr lang="en-US" sz="2000" u="none" kern="1200" dirty="0">
            <a:latin typeface="Cooper Black" panose="0208090404030B020404" pitchFamily="18" charset="0"/>
          </a:endParaRPr>
        </a:p>
      </dsp:txBody>
      <dsp:txXfrm>
        <a:off x="39711" y="1435298"/>
        <a:ext cx="2392244" cy="678377"/>
      </dsp:txXfrm>
    </dsp:sp>
    <dsp:sp modelId="{745853CF-7806-4300-A5C4-5343D5251592}">
      <dsp:nvSpPr>
        <dsp:cNvPr id="0" name=""/>
        <dsp:cNvSpPr/>
      </dsp:nvSpPr>
      <dsp:spPr>
        <a:xfrm>
          <a:off x="2471668" y="3530932"/>
          <a:ext cx="3698464" cy="1120536"/>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r>
            <a:rPr lang="en-US" sz="1200" kern="1200" dirty="0">
              <a:solidFill>
                <a:schemeClr val="accent2"/>
              </a:solidFill>
            </a:rPr>
            <a:t>The highest scores of every game can be saved inside the ‘</a:t>
          </a:r>
          <a:r>
            <a:rPr lang="en-US" sz="1200" kern="1200" dirty="0" err="1">
              <a:solidFill>
                <a:schemeClr val="accent2"/>
              </a:solidFill>
            </a:rPr>
            <a:t>Khela</a:t>
          </a:r>
          <a:r>
            <a:rPr lang="en-US" sz="1200" kern="1200" dirty="0">
              <a:solidFill>
                <a:schemeClr val="accent2"/>
              </a:solidFill>
            </a:rPr>
            <a:t> </a:t>
          </a:r>
          <a:r>
            <a:rPr lang="en-US" sz="1200" kern="1200" dirty="0" err="1">
              <a:solidFill>
                <a:schemeClr val="accent2"/>
              </a:solidFill>
            </a:rPr>
            <a:t>Ghor</a:t>
          </a:r>
          <a:r>
            <a:rPr lang="en-US" sz="1200" kern="1200" dirty="0">
              <a:solidFill>
                <a:schemeClr val="accent2"/>
              </a:solidFill>
            </a:rPr>
            <a:t>’ app.</a:t>
          </a:r>
        </a:p>
      </dsp:txBody>
      <dsp:txXfrm>
        <a:off x="2471668" y="3670999"/>
        <a:ext cx="3278263" cy="840402"/>
      </dsp:txXfrm>
    </dsp:sp>
    <dsp:sp modelId="{F5745AF1-20B1-446A-A503-8E2FEE9A37B5}">
      <dsp:nvSpPr>
        <dsp:cNvPr id="0" name=""/>
        <dsp:cNvSpPr/>
      </dsp:nvSpPr>
      <dsp:spPr>
        <a:xfrm>
          <a:off x="18731" y="3742898"/>
          <a:ext cx="2465642" cy="751775"/>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1" u="none" kern="1200" dirty="0"/>
            <a:t>Game details</a:t>
          </a:r>
          <a:endParaRPr lang="en-US" sz="2000" u="none" kern="1200" dirty="0"/>
        </a:p>
      </dsp:txBody>
      <dsp:txXfrm>
        <a:off x="55430" y="3779597"/>
        <a:ext cx="2392244" cy="678377"/>
      </dsp:txXfrm>
    </dsp:sp>
    <dsp:sp modelId="{E205F6D5-DFA3-4053-9332-8B3188A5B054}">
      <dsp:nvSpPr>
        <dsp:cNvPr id="0" name=""/>
        <dsp:cNvSpPr/>
      </dsp:nvSpPr>
      <dsp:spPr>
        <a:xfrm>
          <a:off x="2471668" y="2427494"/>
          <a:ext cx="3698464" cy="104490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en-US" sz="1200" kern="1200" dirty="0">
              <a:solidFill>
                <a:schemeClr val="accent2"/>
              </a:solidFill>
            </a:rPr>
            <a:t>Access to a diverse collection of small games within the desktop application.</a:t>
          </a:r>
        </a:p>
        <a:p>
          <a:pPr marL="114300" lvl="1" indent="-114300" algn="l" defTabSz="533400">
            <a:lnSpc>
              <a:spcPct val="90000"/>
            </a:lnSpc>
            <a:spcBef>
              <a:spcPct val="0"/>
            </a:spcBef>
            <a:spcAft>
              <a:spcPct val="15000"/>
            </a:spcAft>
            <a:buChar char="•"/>
          </a:pPr>
          <a:r>
            <a:rPr lang="en-US" sz="1200" kern="1200" dirty="0">
              <a:solidFill>
                <a:schemeClr val="accent2"/>
              </a:solidFill>
            </a:rPr>
            <a:t>Single-player gaming experiences for users to enjoy.</a:t>
          </a:r>
        </a:p>
      </dsp:txBody>
      <dsp:txXfrm>
        <a:off x="2471668" y="2558107"/>
        <a:ext cx="3306624" cy="783681"/>
      </dsp:txXfrm>
    </dsp:sp>
    <dsp:sp modelId="{26BD6C87-D685-46DA-BF0A-FD692F7C81AE}">
      <dsp:nvSpPr>
        <dsp:cNvPr id="0" name=""/>
        <dsp:cNvSpPr/>
      </dsp:nvSpPr>
      <dsp:spPr>
        <a:xfrm>
          <a:off x="30159" y="2574060"/>
          <a:ext cx="2465642" cy="751775"/>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b="1" u="none" kern="1200" dirty="0"/>
            <a:t>G</a:t>
          </a:r>
          <a:r>
            <a:rPr lang="en-US" sz="2000" b="1" u="none" kern="1200" dirty="0"/>
            <a:t>ame Collection</a:t>
          </a:r>
          <a:endParaRPr lang="en-US" sz="2000" u="none" kern="1200" dirty="0"/>
        </a:p>
      </dsp:txBody>
      <dsp:txXfrm>
        <a:off x="66858" y="2610759"/>
        <a:ext cx="2392244" cy="6783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B598D4-9ABA-4C63-8609-B7A206B3E27A}">
      <dsp:nvSpPr>
        <dsp:cNvPr id="0" name=""/>
        <dsp:cNvSpPr/>
      </dsp:nvSpPr>
      <dsp:spPr>
        <a:xfrm rot="5400000">
          <a:off x="-139804" y="143066"/>
          <a:ext cx="932033" cy="652423"/>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mn-lt"/>
            </a:rPr>
            <a:t>1</a:t>
          </a:r>
        </a:p>
      </dsp:txBody>
      <dsp:txXfrm rot="-5400000">
        <a:off x="2" y="329473"/>
        <a:ext cx="652423" cy="279610"/>
      </dsp:txXfrm>
    </dsp:sp>
    <dsp:sp modelId="{FDD646A3-C6A0-404F-BEE6-A89FEA6ABDA6}">
      <dsp:nvSpPr>
        <dsp:cNvPr id="0" name=""/>
        <dsp:cNvSpPr/>
      </dsp:nvSpPr>
      <dsp:spPr>
        <a:xfrm rot="5400000">
          <a:off x="2666913" y="-2014489"/>
          <a:ext cx="606140" cy="46351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solidFill>
                <a:schemeClr val="accent2"/>
              </a:solidFill>
            </a:rPr>
            <a:t>Gravity Running Game</a:t>
          </a:r>
          <a:r>
            <a:rPr lang="en-US" sz="3200" b="0" kern="1200" dirty="0">
              <a:solidFill>
                <a:schemeClr val="accent2"/>
              </a:solidFill>
            </a:rPr>
            <a:t> </a:t>
          </a:r>
        </a:p>
      </dsp:txBody>
      <dsp:txXfrm rot="-5400000">
        <a:off x="652424" y="29589"/>
        <a:ext cx="4605530" cy="546962"/>
      </dsp:txXfrm>
    </dsp:sp>
    <dsp:sp modelId="{7EAE626F-27CD-4230-8BFF-EBFB8AE907A3}">
      <dsp:nvSpPr>
        <dsp:cNvPr id="0" name=""/>
        <dsp:cNvSpPr/>
      </dsp:nvSpPr>
      <dsp:spPr>
        <a:xfrm rot="5400000">
          <a:off x="-139804" y="955943"/>
          <a:ext cx="932033" cy="652423"/>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mn-lt"/>
            </a:rPr>
            <a:t>2</a:t>
          </a:r>
        </a:p>
      </dsp:txBody>
      <dsp:txXfrm rot="-5400000">
        <a:off x="2" y="1142350"/>
        <a:ext cx="652423" cy="279610"/>
      </dsp:txXfrm>
    </dsp:sp>
    <dsp:sp modelId="{5519602B-A271-4D64-8A37-D5BCC3E1FD84}">
      <dsp:nvSpPr>
        <dsp:cNvPr id="0" name=""/>
        <dsp:cNvSpPr/>
      </dsp:nvSpPr>
      <dsp:spPr>
        <a:xfrm rot="5400000">
          <a:off x="2667072" y="-1198510"/>
          <a:ext cx="605821" cy="46351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b="0" kern="1200" dirty="0">
              <a:solidFill>
                <a:schemeClr val="accent2"/>
              </a:solidFill>
            </a:rPr>
            <a:t>Car Racing</a:t>
          </a:r>
          <a:endParaRPr lang="en-US" sz="3200" kern="1200" dirty="0">
            <a:solidFill>
              <a:schemeClr val="accent2"/>
            </a:solidFill>
          </a:endParaRPr>
        </a:p>
      </dsp:txBody>
      <dsp:txXfrm rot="-5400000">
        <a:off x="652423" y="845713"/>
        <a:ext cx="4605545" cy="546673"/>
      </dsp:txXfrm>
    </dsp:sp>
    <dsp:sp modelId="{D001F52C-F9E0-466E-A4EE-B32CBEB8508A}">
      <dsp:nvSpPr>
        <dsp:cNvPr id="0" name=""/>
        <dsp:cNvSpPr/>
      </dsp:nvSpPr>
      <dsp:spPr>
        <a:xfrm rot="5400000">
          <a:off x="-139804" y="1768820"/>
          <a:ext cx="932033" cy="652423"/>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3</a:t>
          </a:r>
        </a:p>
      </dsp:txBody>
      <dsp:txXfrm rot="-5400000">
        <a:off x="2" y="1955227"/>
        <a:ext cx="652423" cy="279610"/>
      </dsp:txXfrm>
    </dsp:sp>
    <dsp:sp modelId="{BFEC5AAB-35B4-4766-AA9A-3E8108A75D8B}">
      <dsp:nvSpPr>
        <dsp:cNvPr id="0" name=""/>
        <dsp:cNvSpPr/>
      </dsp:nvSpPr>
      <dsp:spPr>
        <a:xfrm rot="5400000">
          <a:off x="2667072" y="-385633"/>
          <a:ext cx="605821" cy="46351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b="0" kern="1200" dirty="0">
              <a:solidFill>
                <a:schemeClr val="accent2"/>
              </a:solidFill>
            </a:rPr>
            <a:t>Helicopter shooter</a:t>
          </a:r>
          <a:endParaRPr lang="en-US" sz="3200" kern="1200" dirty="0">
            <a:solidFill>
              <a:schemeClr val="accent2"/>
            </a:solidFill>
          </a:endParaRPr>
        </a:p>
      </dsp:txBody>
      <dsp:txXfrm rot="-5400000">
        <a:off x="652423" y="1658590"/>
        <a:ext cx="4605545" cy="546673"/>
      </dsp:txXfrm>
    </dsp:sp>
    <dsp:sp modelId="{3490AB6F-5079-4054-AE0D-760D97761647}">
      <dsp:nvSpPr>
        <dsp:cNvPr id="0" name=""/>
        <dsp:cNvSpPr/>
      </dsp:nvSpPr>
      <dsp:spPr>
        <a:xfrm rot="5400000">
          <a:off x="-139804" y="2581697"/>
          <a:ext cx="932033" cy="652423"/>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4</a:t>
          </a:r>
        </a:p>
      </dsp:txBody>
      <dsp:txXfrm rot="-5400000">
        <a:off x="2" y="2768104"/>
        <a:ext cx="652423" cy="279610"/>
      </dsp:txXfrm>
    </dsp:sp>
    <dsp:sp modelId="{90E3B341-70F7-43F0-98D0-C6C80D536537}">
      <dsp:nvSpPr>
        <dsp:cNvPr id="0" name=""/>
        <dsp:cNvSpPr/>
      </dsp:nvSpPr>
      <dsp:spPr>
        <a:xfrm rot="5400000">
          <a:off x="2667072" y="427243"/>
          <a:ext cx="605821" cy="46351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solidFill>
                <a:schemeClr val="accent2"/>
              </a:solidFill>
            </a:rPr>
            <a:t>Classic Snake Game</a:t>
          </a:r>
          <a:endParaRPr lang="en-US" sz="3200" b="0" kern="1200" dirty="0">
            <a:solidFill>
              <a:schemeClr val="accent2"/>
            </a:solidFill>
          </a:endParaRPr>
        </a:p>
      </dsp:txBody>
      <dsp:txXfrm rot="-5400000">
        <a:off x="652423" y="2471466"/>
        <a:ext cx="4605545" cy="546673"/>
      </dsp:txXfrm>
    </dsp:sp>
    <dsp:sp modelId="{62ECED42-5166-4856-9166-B4DD12C0B0AE}">
      <dsp:nvSpPr>
        <dsp:cNvPr id="0" name=""/>
        <dsp:cNvSpPr/>
      </dsp:nvSpPr>
      <dsp:spPr>
        <a:xfrm rot="5400000">
          <a:off x="-139804" y="3394575"/>
          <a:ext cx="932033" cy="652423"/>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5</a:t>
          </a:r>
        </a:p>
      </dsp:txBody>
      <dsp:txXfrm rot="-5400000">
        <a:off x="2" y="3580982"/>
        <a:ext cx="652423" cy="279610"/>
      </dsp:txXfrm>
    </dsp:sp>
    <dsp:sp modelId="{E1B16634-522D-4BEE-999C-7D8047B23499}">
      <dsp:nvSpPr>
        <dsp:cNvPr id="0" name=""/>
        <dsp:cNvSpPr/>
      </dsp:nvSpPr>
      <dsp:spPr>
        <a:xfrm rot="5400000">
          <a:off x="2667072" y="1240120"/>
          <a:ext cx="605821" cy="46351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b="0" kern="1200" dirty="0">
              <a:solidFill>
                <a:schemeClr val="accent2"/>
              </a:solidFill>
            </a:rPr>
            <a:t>Arcade game </a:t>
          </a:r>
        </a:p>
      </dsp:txBody>
      <dsp:txXfrm rot="-5400000">
        <a:off x="652423" y="3284343"/>
        <a:ext cx="4605545" cy="546673"/>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F9259A-1FE3-4FF9-8A07-BDD8177164ED}" type="datetime4">
              <a:rPr lang="en-US" smtClean="0"/>
              <a:t>December 22, 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4AEF59-F28E-467C-9EA3-92D1CFAD475A}"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3728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CC3C8F-D4A7-4EAD-92AD-82C91CB8BB85}" type="datetime4">
              <a:rPr lang="en-US" smtClean="0"/>
              <a:t>December 22, 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914284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011D41-E33C-4BC7-8272-37E8417FD097}" type="datetime4">
              <a:rPr lang="en-US" smtClean="0"/>
              <a:t>December 22, 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740747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340FED-6E95-4177-A7EF-CD303B9E611D}" type="datetime4">
              <a:rPr lang="en-US" smtClean="0"/>
              <a:t>December 22, 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712299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7962CB-39AD-45A9-800F-54DAB53D6021}" type="datetime4">
              <a:rPr lang="en-US" smtClean="0"/>
              <a:t>December 22, 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4AEF59-F28E-467C-9EA3-92D1CFAD475A}"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7440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EDF93D-55AB-4606-B9D7-742F1FC51983}" type="datetime4">
              <a:rPr lang="en-US" smtClean="0"/>
              <a:t>December 22, 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1109251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F2841D-FB5C-47AB-B2FF-32E855C1EA71}" type="datetime4">
              <a:rPr lang="en-US" smtClean="0"/>
              <a:t>December 22, 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207667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18537E9-D174-424D-BEE8-AFC4CA5F9F97}" type="datetime4">
              <a:rPr lang="en-US" smtClean="0"/>
              <a:t>December 22, 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4262740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C7A44C0-F7AC-49C2-8289-1E7A86D9FB50}" type="datetime4">
              <a:rPr lang="en-US" smtClean="0"/>
              <a:t>December 22, 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689757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3BB84BC-6E78-40D1-8831-40AB1F596614}" type="datetime4">
              <a:rPr lang="en-US" smtClean="0"/>
              <a:t>December 22, 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D4AEF59-F28E-467C-9EA3-92D1CFAD475A}" type="slidenum">
              <a:rPr lang="en-US" smtClean="0"/>
              <a:t>‹#›</a:t>
            </a:fld>
            <a:endParaRPr lang="en-US"/>
          </a:p>
        </p:txBody>
      </p:sp>
    </p:spTree>
    <p:extLst>
      <p:ext uri="{BB962C8B-B14F-4D97-AF65-F5344CB8AC3E}">
        <p14:creationId xmlns:p14="http://schemas.microsoft.com/office/powerpoint/2010/main" val="4248283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DFA080F-3961-4D42-BEDE-84A1FED032F1}" type="datetime4">
              <a:rPr lang="en-US" smtClean="0"/>
              <a:t>December 22, 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555232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33960BD-7AC1-4217-9611-AAA56D3EE38F}" type="datetime4">
              <a:rPr lang="en-US" smtClean="0"/>
              <a:pPr/>
              <a:t>December 22, 2023</a:t>
            </a:fld>
            <a:endParaRPr lang="en-US" dirty="0">
              <a:latin typeface="+mn-lt"/>
            </a:endParaRP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latin typeface="+mn-lt"/>
            </a:endParaRP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D4AEF59-F28E-467C-9EA3-92D1CFAD475A}" type="slidenum">
              <a:rPr lang="en-US" smtClean="0"/>
              <a:pPr/>
              <a:t>‹#›</a:t>
            </a:fld>
            <a:endParaRPr lang="en-US">
              <a:latin typeface="+mn-lt"/>
            </a:endParaRPr>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254744"/>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jpg"/><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6.jpg"/><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065291-66F3-4D52-B3A3-8AFE11934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76" y="0"/>
            <a:ext cx="12299576" cy="6858000"/>
          </a:xfrm>
          <a:prstGeom prst="rect">
            <a:avLst/>
          </a:prstGeom>
        </p:spPr>
      </p:pic>
      <p:sp>
        <p:nvSpPr>
          <p:cNvPr id="2" name="Title 1">
            <a:extLst>
              <a:ext uri="{FF2B5EF4-FFF2-40B4-BE49-F238E27FC236}">
                <a16:creationId xmlns:a16="http://schemas.microsoft.com/office/drawing/2014/main" id="{CB54B8AD-0B8D-929E-6EFA-218A46681891}"/>
              </a:ext>
            </a:extLst>
          </p:cNvPr>
          <p:cNvSpPr>
            <a:spLocks noGrp="1"/>
          </p:cNvSpPr>
          <p:nvPr>
            <p:ph type="title" idx="4294967295"/>
          </p:nvPr>
        </p:nvSpPr>
        <p:spPr>
          <a:xfrm>
            <a:off x="5002307" y="3128682"/>
            <a:ext cx="5549900" cy="1349655"/>
          </a:xfrm>
        </p:spPr>
        <p:txBody>
          <a:bodyPr vert="horz" lIns="91440" tIns="45720" rIns="91440" bIns="45720" rtlCol="0" anchor="t">
            <a:noAutofit/>
          </a:bodyPr>
          <a:lstStyle/>
          <a:p>
            <a:r>
              <a:rPr lang="en-US" dirty="0">
                <a:solidFill>
                  <a:schemeClr val="accent1">
                    <a:lumMod val="75000"/>
                  </a:schemeClr>
                </a:solidFill>
                <a:latin typeface="Algerian" panose="04020705040A02060702" pitchFamily="82" charset="0"/>
                <a:ea typeface="Verdana" panose="020B0604030504040204" pitchFamily="34" charset="0"/>
              </a:rPr>
              <a:t>GOOD MORNING</a:t>
            </a:r>
            <a:br>
              <a:rPr lang="en-US" dirty="0">
                <a:solidFill>
                  <a:schemeClr val="accent1">
                    <a:lumMod val="75000"/>
                  </a:schemeClr>
                </a:solidFill>
                <a:latin typeface="Algerian" panose="04020705040A02060702" pitchFamily="82" charset="0"/>
                <a:ea typeface="Verdana" panose="020B0604030504040204" pitchFamily="34" charset="0"/>
              </a:rPr>
            </a:br>
            <a:r>
              <a:rPr lang="en-US" dirty="0">
                <a:solidFill>
                  <a:schemeClr val="accent1">
                    <a:lumMod val="75000"/>
                  </a:schemeClr>
                </a:solidFill>
                <a:latin typeface="Algerian" panose="04020705040A02060702" pitchFamily="82" charset="0"/>
                <a:ea typeface="Verdana" panose="020B0604030504040204" pitchFamily="34" charset="0"/>
              </a:rPr>
              <a:t>    EVERYONE!</a:t>
            </a:r>
            <a:br>
              <a:rPr lang="en-US" dirty="0">
                <a:solidFill>
                  <a:schemeClr val="accent1">
                    <a:lumMod val="60000"/>
                    <a:lumOff val="40000"/>
                  </a:schemeClr>
                </a:solidFill>
              </a:rPr>
            </a:br>
            <a:endParaRPr lang="en-US" b="1" dirty="0">
              <a:solidFill>
                <a:schemeClr val="accent1">
                  <a:lumMod val="60000"/>
                  <a:lumOff val="40000"/>
                </a:schemeClr>
              </a:solidFill>
              <a:latin typeface="Gill Sans MT" panose="020B0502020104020203" pitchFamily="34" charset="0"/>
            </a:endParaRPr>
          </a:p>
        </p:txBody>
      </p:sp>
    </p:spTree>
    <p:extLst>
      <p:ext uri="{BB962C8B-B14F-4D97-AF65-F5344CB8AC3E}">
        <p14:creationId xmlns:p14="http://schemas.microsoft.com/office/powerpoint/2010/main" val="1290481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4AD475-BBDA-B36D-6F8D-600B9A9FA74C}"/>
              </a:ext>
            </a:extLst>
          </p:cNvPr>
          <p:cNvPicPr>
            <a:picLocks noChangeAspect="1"/>
          </p:cNvPicPr>
          <p:nvPr/>
        </p:nvPicPr>
        <p:blipFill>
          <a:blip r:embed="rId2"/>
          <a:stretch>
            <a:fillRect/>
          </a:stretch>
        </p:blipFill>
        <p:spPr>
          <a:xfrm>
            <a:off x="29722" y="0"/>
            <a:ext cx="12192000" cy="68580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10" name="TextBox 9">
            <a:extLst>
              <a:ext uri="{FF2B5EF4-FFF2-40B4-BE49-F238E27FC236}">
                <a16:creationId xmlns:a16="http://schemas.microsoft.com/office/drawing/2014/main" id="{C721197A-8DD8-FFEC-FFA3-F7F3301B2F59}"/>
              </a:ext>
            </a:extLst>
          </p:cNvPr>
          <p:cNvSpPr txBox="1"/>
          <p:nvPr/>
        </p:nvSpPr>
        <p:spPr>
          <a:xfrm>
            <a:off x="2839424" y="424997"/>
            <a:ext cx="3181808" cy="338554"/>
          </a:xfrm>
          <a:prstGeom prst="rect">
            <a:avLst/>
          </a:prstGeom>
          <a:noFill/>
        </p:spPr>
        <p:txBody>
          <a:bodyPr wrap="square" rtlCol="0">
            <a:spAutoFit/>
          </a:bodyPr>
          <a:lstStyle/>
          <a:p>
            <a:r>
              <a:rPr lang="en-US" sz="1600" dirty="0"/>
              <a:t>The preview button is being pressed</a:t>
            </a:r>
          </a:p>
        </p:txBody>
      </p:sp>
      <p:sp>
        <p:nvSpPr>
          <p:cNvPr id="17" name="Oval 16">
            <a:extLst>
              <a:ext uri="{FF2B5EF4-FFF2-40B4-BE49-F238E27FC236}">
                <a16:creationId xmlns:a16="http://schemas.microsoft.com/office/drawing/2014/main" id="{494D3885-EEBF-9A4D-50D7-BD7B13290143}"/>
              </a:ext>
            </a:extLst>
          </p:cNvPr>
          <p:cNvSpPr/>
          <p:nvPr/>
        </p:nvSpPr>
        <p:spPr>
          <a:xfrm>
            <a:off x="8411985" y="5963489"/>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8" name="Straight Connector 17">
            <a:extLst>
              <a:ext uri="{FF2B5EF4-FFF2-40B4-BE49-F238E27FC236}">
                <a16:creationId xmlns:a16="http://schemas.microsoft.com/office/drawing/2014/main" id="{DA37CC53-092C-F175-17F1-EB650175DF41}"/>
              </a:ext>
            </a:extLst>
          </p:cNvPr>
          <p:cNvCxnSpPr>
            <a:cxnSpLocks/>
          </p:cNvCxnSpPr>
          <p:nvPr/>
        </p:nvCxnSpPr>
        <p:spPr>
          <a:xfrm flipV="1">
            <a:off x="8473772" y="6081713"/>
            <a:ext cx="0" cy="3515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9B73A9D-32E8-A30A-DB4D-E22AD05F303E}"/>
              </a:ext>
            </a:extLst>
          </p:cNvPr>
          <p:cNvCxnSpPr>
            <a:cxnSpLocks/>
          </p:cNvCxnSpPr>
          <p:nvPr/>
        </p:nvCxnSpPr>
        <p:spPr>
          <a:xfrm flipH="1">
            <a:off x="6784479" y="6433292"/>
            <a:ext cx="1689293"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9D988C68-39D6-5E31-FDF0-CADAEBD7FA78}"/>
              </a:ext>
            </a:extLst>
          </p:cNvPr>
          <p:cNvSpPr txBox="1"/>
          <p:nvPr/>
        </p:nvSpPr>
        <p:spPr>
          <a:xfrm>
            <a:off x="5149698" y="5996118"/>
            <a:ext cx="3000488" cy="646331"/>
          </a:xfrm>
          <a:prstGeom prst="rect">
            <a:avLst/>
          </a:prstGeom>
          <a:noFill/>
        </p:spPr>
        <p:txBody>
          <a:bodyPr wrap="square" rtlCol="0">
            <a:spAutoFit/>
          </a:bodyPr>
          <a:lstStyle/>
          <a:p>
            <a:pPr algn="just"/>
            <a:r>
              <a:rPr lang="en-US" dirty="0"/>
              <a:t>Login Button for users having account already</a:t>
            </a:r>
          </a:p>
        </p:txBody>
      </p:sp>
      <p:sp>
        <p:nvSpPr>
          <p:cNvPr id="29" name="Rectangle 28">
            <a:extLst>
              <a:ext uri="{FF2B5EF4-FFF2-40B4-BE49-F238E27FC236}">
                <a16:creationId xmlns:a16="http://schemas.microsoft.com/office/drawing/2014/main" id="{7C162405-8819-7A95-A68E-45BDD81F7953}"/>
              </a:ext>
            </a:extLst>
          </p:cNvPr>
          <p:cNvSpPr/>
          <p:nvPr/>
        </p:nvSpPr>
        <p:spPr>
          <a:xfrm>
            <a:off x="6096001" y="1550851"/>
            <a:ext cx="3805943" cy="484747"/>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47D3CF8-6EB0-7F70-535C-4259BE1135AA}"/>
              </a:ext>
            </a:extLst>
          </p:cNvPr>
          <p:cNvSpPr/>
          <p:nvPr/>
        </p:nvSpPr>
        <p:spPr>
          <a:xfrm>
            <a:off x="6273250" y="332881"/>
            <a:ext cx="4295775" cy="484747"/>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EB44B43D-E561-8F05-BBAB-CFCD1B8A9572}"/>
              </a:ext>
            </a:extLst>
          </p:cNvPr>
          <p:cNvCxnSpPr>
            <a:cxnSpLocks/>
          </p:cNvCxnSpPr>
          <p:nvPr/>
        </p:nvCxnSpPr>
        <p:spPr>
          <a:xfrm flipH="1" flipV="1">
            <a:off x="5901394" y="394928"/>
            <a:ext cx="102840" cy="727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651E2942-D23D-3511-EA38-5F9BF4F7435F}"/>
              </a:ext>
            </a:extLst>
          </p:cNvPr>
          <p:cNvSpPr/>
          <p:nvPr/>
        </p:nvSpPr>
        <p:spPr>
          <a:xfrm rot="360036">
            <a:off x="5959446" y="401022"/>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 name="Straight Connector 6">
            <a:extLst>
              <a:ext uri="{FF2B5EF4-FFF2-40B4-BE49-F238E27FC236}">
                <a16:creationId xmlns:a16="http://schemas.microsoft.com/office/drawing/2014/main" id="{5165F8C4-BB12-A955-3C78-0CDEBC818624}"/>
              </a:ext>
            </a:extLst>
          </p:cNvPr>
          <p:cNvCxnSpPr>
            <a:cxnSpLocks/>
          </p:cNvCxnSpPr>
          <p:nvPr/>
        </p:nvCxnSpPr>
        <p:spPr>
          <a:xfrm flipH="1">
            <a:off x="4380645" y="397309"/>
            <a:ext cx="1538107"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4625D507-8E18-9541-4852-3EB819D20366}"/>
              </a:ext>
            </a:extLst>
          </p:cNvPr>
          <p:cNvCxnSpPr>
            <a:cxnSpLocks/>
          </p:cNvCxnSpPr>
          <p:nvPr/>
        </p:nvCxnSpPr>
        <p:spPr>
          <a:xfrm flipH="1" flipV="1">
            <a:off x="5838395" y="1628415"/>
            <a:ext cx="102840" cy="727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2AA9F61-0FC3-50EA-9459-E9232C17B93F}"/>
              </a:ext>
            </a:extLst>
          </p:cNvPr>
          <p:cNvSpPr/>
          <p:nvPr/>
        </p:nvSpPr>
        <p:spPr>
          <a:xfrm rot="360036">
            <a:off x="5896447" y="1634509"/>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4" name="Straight Connector 13">
            <a:extLst>
              <a:ext uri="{FF2B5EF4-FFF2-40B4-BE49-F238E27FC236}">
                <a16:creationId xmlns:a16="http://schemas.microsoft.com/office/drawing/2014/main" id="{A1C024ED-B5A8-AAD6-29AC-13D5A6E800EF}"/>
              </a:ext>
            </a:extLst>
          </p:cNvPr>
          <p:cNvCxnSpPr>
            <a:cxnSpLocks/>
          </p:cNvCxnSpPr>
          <p:nvPr/>
        </p:nvCxnSpPr>
        <p:spPr>
          <a:xfrm flipH="1" flipV="1">
            <a:off x="5448300" y="1628415"/>
            <a:ext cx="407453" cy="238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DAB0D745-B0F4-D219-4B83-8FDF07709832}"/>
              </a:ext>
            </a:extLst>
          </p:cNvPr>
          <p:cNvSpPr txBox="1"/>
          <p:nvPr/>
        </p:nvSpPr>
        <p:spPr>
          <a:xfrm>
            <a:off x="3845271" y="1289861"/>
            <a:ext cx="1840272" cy="338554"/>
          </a:xfrm>
          <a:prstGeom prst="rect">
            <a:avLst/>
          </a:prstGeom>
          <a:noFill/>
        </p:spPr>
        <p:txBody>
          <a:bodyPr wrap="square" rtlCol="0">
            <a:spAutoFit/>
          </a:bodyPr>
          <a:lstStyle/>
          <a:p>
            <a:r>
              <a:rPr lang="en-US" sz="1600" dirty="0"/>
              <a:t>Username text Box</a:t>
            </a:r>
          </a:p>
        </p:txBody>
      </p:sp>
      <p:sp>
        <p:nvSpPr>
          <p:cNvPr id="21" name="Rectangle 20">
            <a:extLst>
              <a:ext uri="{FF2B5EF4-FFF2-40B4-BE49-F238E27FC236}">
                <a16:creationId xmlns:a16="http://schemas.microsoft.com/office/drawing/2014/main" id="{031D16C3-0EE9-531D-94F4-304A8CB3C852}"/>
              </a:ext>
            </a:extLst>
          </p:cNvPr>
          <p:cNvSpPr/>
          <p:nvPr/>
        </p:nvSpPr>
        <p:spPr>
          <a:xfrm>
            <a:off x="6125723" y="2124624"/>
            <a:ext cx="3805943" cy="484747"/>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A4889A0-98F1-FED3-DC0A-352B200B4699}"/>
              </a:ext>
            </a:extLst>
          </p:cNvPr>
          <p:cNvSpPr/>
          <p:nvPr/>
        </p:nvSpPr>
        <p:spPr>
          <a:xfrm>
            <a:off x="6125723" y="2753375"/>
            <a:ext cx="3805943" cy="484747"/>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CD5199B-5328-1B24-3C68-315DA403CB6A}"/>
              </a:ext>
            </a:extLst>
          </p:cNvPr>
          <p:cNvSpPr/>
          <p:nvPr/>
        </p:nvSpPr>
        <p:spPr>
          <a:xfrm>
            <a:off x="6125722" y="3353066"/>
            <a:ext cx="3805943" cy="484747"/>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7C413BD3-154A-70A0-8590-187054774743}"/>
              </a:ext>
            </a:extLst>
          </p:cNvPr>
          <p:cNvCxnSpPr>
            <a:cxnSpLocks/>
          </p:cNvCxnSpPr>
          <p:nvPr/>
        </p:nvCxnSpPr>
        <p:spPr>
          <a:xfrm flipH="1">
            <a:off x="10023891" y="1821656"/>
            <a:ext cx="215484" cy="64452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75130873-2ABD-E2C2-6780-7A0B133C2EAF}"/>
              </a:ext>
            </a:extLst>
          </p:cNvPr>
          <p:cNvSpPr/>
          <p:nvPr/>
        </p:nvSpPr>
        <p:spPr>
          <a:xfrm rot="360036">
            <a:off x="9962105" y="2399508"/>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6" name="Straight Connector 25">
            <a:extLst>
              <a:ext uri="{FF2B5EF4-FFF2-40B4-BE49-F238E27FC236}">
                <a16:creationId xmlns:a16="http://schemas.microsoft.com/office/drawing/2014/main" id="{365E41FC-B9E3-A281-E2F6-A467C82006D3}"/>
              </a:ext>
            </a:extLst>
          </p:cNvPr>
          <p:cNvCxnSpPr>
            <a:cxnSpLocks/>
          </p:cNvCxnSpPr>
          <p:nvPr/>
        </p:nvCxnSpPr>
        <p:spPr>
          <a:xfrm flipH="1" flipV="1">
            <a:off x="10239375" y="1821656"/>
            <a:ext cx="407453" cy="238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15801340-5A49-8D29-0E91-E9E901BD44B4}"/>
              </a:ext>
            </a:extLst>
          </p:cNvPr>
          <p:cNvSpPr txBox="1"/>
          <p:nvPr/>
        </p:nvSpPr>
        <p:spPr>
          <a:xfrm>
            <a:off x="10177240" y="1499243"/>
            <a:ext cx="1840272" cy="338554"/>
          </a:xfrm>
          <a:prstGeom prst="rect">
            <a:avLst/>
          </a:prstGeom>
          <a:noFill/>
        </p:spPr>
        <p:txBody>
          <a:bodyPr wrap="square" rtlCol="0">
            <a:spAutoFit/>
          </a:bodyPr>
          <a:lstStyle/>
          <a:p>
            <a:r>
              <a:rPr lang="en-US" sz="1600" dirty="0"/>
              <a:t>Email text Box</a:t>
            </a:r>
          </a:p>
        </p:txBody>
      </p:sp>
      <p:cxnSp>
        <p:nvCxnSpPr>
          <p:cNvPr id="32" name="Straight Connector 31">
            <a:extLst>
              <a:ext uri="{FF2B5EF4-FFF2-40B4-BE49-F238E27FC236}">
                <a16:creationId xmlns:a16="http://schemas.microsoft.com/office/drawing/2014/main" id="{2B54A60E-A21C-3B6C-3A95-3D4103337759}"/>
              </a:ext>
            </a:extLst>
          </p:cNvPr>
          <p:cNvCxnSpPr>
            <a:cxnSpLocks/>
          </p:cNvCxnSpPr>
          <p:nvPr/>
        </p:nvCxnSpPr>
        <p:spPr>
          <a:xfrm flipH="1">
            <a:off x="10023891" y="2339954"/>
            <a:ext cx="215484" cy="64452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471816B-4CDB-1346-0910-A2553F8A35F5}"/>
              </a:ext>
            </a:extLst>
          </p:cNvPr>
          <p:cNvSpPr/>
          <p:nvPr/>
        </p:nvSpPr>
        <p:spPr>
          <a:xfrm rot="360036">
            <a:off x="9962105" y="2917806"/>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7" name="Straight Connector 36">
            <a:extLst>
              <a:ext uri="{FF2B5EF4-FFF2-40B4-BE49-F238E27FC236}">
                <a16:creationId xmlns:a16="http://schemas.microsoft.com/office/drawing/2014/main" id="{17CB2356-F970-CB2A-33D7-358C6F4BC2D7}"/>
              </a:ext>
            </a:extLst>
          </p:cNvPr>
          <p:cNvCxnSpPr>
            <a:cxnSpLocks/>
          </p:cNvCxnSpPr>
          <p:nvPr/>
        </p:nvCxnSpPr>
        <p:spPr>
          <a:xfrm flipH="1" flipV="1">
            <a:off x="10239375" y="2339954"/>
            <a:ext cx="407453" cy="238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88C9B466-8D58-9561-805D-F317945275CE}"/>
              </a:ext>
            </a:extLst>
          </p:cNvPr>
          <p:cNvSpPr txBox="1"/>
          <p:nvPr/>
        </p:nvSpPr>
        <p:spPr>
          <a:xfrm>
            <a:off x="10334868" y="1965415"/>
            <a:ext cx="1609482" cy="307777"/>
          </a:xfrm>
          <a:prstGeom prst="rect">
            <a:avLst/>
          </a:prstGeom>
          <a:noFill/>
        </p:spPr>
        <p:txBody>
          <a:bodyPr wrap="square" rtlCol="0">
            <a:spAutoFit/>
          </a:bodyPr>
          <a:lstStyle/>
          <a:p>
            <a:r>
              <a:rPr lang="en-US" sz="1400" dirty="0"/>
              <a:t>Password text Box</a:t>
            </a:r>
          </a:p>
        </p:txBody>
      </p:sp>
      <p:cxnSp>
        <p:nvCxnSpPr>
          <p:cNvPr id="40" name="Straight Connector 39">
            <a:extLst>
              <a:ext uri="{FF2B5EF4-FFF2-40B4-BE49-F238E27FC236}">
                <a16:creationId xmlns:a16="http://schemas.microsoft.com/office/drawing/2014/main" id="{8B9A5431-6480-4231-127B-4B4170EE51A6}"/>
              </a:ext>
            </a:extLst>
          </p:cNvPr>
          <p:cNvCxnSpPr>
            <a:cxnSpLocks/>
          </p:cNvCxnSpPr>
          <p:nvPr/>
        </p:nvCxnSpPr>
        <p:spPr>
          <a:xfrm flipH="1">
            <a:off x="10069498" y="2946902"/>
            <a:ext cx="215484" cy="64452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BEF34E3A-19E4-EEA1-7F4F-2518DACAC325}"/>
              </a:ext>
            </a:extLst>
          </p:cNvPr>
          <p:cNvSpPr/>
          <p:nvPr/>
        </p:nvSpPr>
        <p:spPr>
          <a:xfrm rot="360036">
            <a:off x="10007712" y="3524754"/>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2" name="Straight Connector 41">
            <a:extLst>
              <a:ext uri="{FF2B5EF4-FFF2-40B4-BE49-F238E27FC236}">
                <a16:creationId xmlns:a16="http://schemas.microsoft.com/office/drawing/2014/main" id="{D4AD6925-C12C-E57A-E8CE-3ABC62E2AF82}"/>
              </a:ext>
            </a:extLst>
          </p:cNvPr>
          <p:cNvCxnSpPr>
            <a:cxnSpLocks/>
          </p:cNvCxnSpPr>
          <p:nvPr/>
        </p:nvCxnSpPr>
        <p:spPr>
          <a:xfrm flipH="1" flipV="1">
            <a:off x="10284982" y="2946902"/>
            <a:ext cx="407453" cy="238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6F46F56F-8827-968A-799D-EE989729D7EF}"/>
              </a:ext>
            </a:extLst>
          </p:cNvPr>
          <p:cNvSpPr txBox="1"/>
          <p:nvPr/>
        </p:nvSpPr>
        <p:spPr>
          <a:xfrm>
            <a:off x="10283516" y="3008950"/>
            <a:ext cx="1908484" cy="276999"/>
          </a:xfrm>
          <a:prstGeom prst="rect">
            <a:avLst/>
          </a:prstGeom>
          <a:noFill/>
        </p:spPr>
        <p:txBody>
          <a:bodyPr wrap="square" rtlCol="0">
            <a:spAutoFit/>
          </a:bodyPr>
          <a:lstStyle/>
          <a:p>
            <a:r>
              <a:rPr lang="en-US" sz="1200" dirty="0"/>
              <a:t>Confirm Password text Box</a:t>
            </a:r>
          </a:p>
        </p:txBody>
      </p:sp>
      <p:cxnSp>
        <p:nvCxnSpPr>
          <p:cNvPr id="47" name="Straight Connector 46">
            <a:extLst>
              <a:ext uri="{FF2B5EF4-FFF2-40B4-BE49-F238E27FC236}">
                <a16:creationId xmlns:a16="http://schemas.microsoft.com/office/drawing/2014/main" id="{8A6E063F-6493-E146-A231-2C63497E1839}"/>
              </a:ext>
            </a:extLst>
          </p:cNvPr>
          <p:cNvCxnSpPr>
            <a:cxnSpLocks/>
          </p:cNvCxnSpPr>
          <p:nvPr/>
        </p:nvCxnSpPr>
        <p:spPr>
          <a:xfrm flipV="1">
            <a:off x="9945068" y="4349641"/>
            <a:ext cx="0" cy="4284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C5206FE2-5F36-1D2F-E7C9-7626ED3C4ED2}"/>
              </a:ext>
            </a:extLst>
          </p:cNvPr>
          <p:cNvSpPr/>
          <p:nvPr/>
        </p:nvSpPr>
        <p:spPr>
          <a:xfrm rot="360036">
            <a:off x="9883282" y="4301123"/>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9" name="Straight Connector 48">
            <a:extLst>
              <a:ext uri="{FF2B5EF4-FFF2-40B4-BE49-F238E27FC236}">
                <a16:creationId xmlns:a16="http://schemas.microsoft.com/office/drawing/2014/main" id="{82682523-A853-ED37-15B3-3A4EF2905B5B}"/>
              </a:ext>
            </a:extLst>
          </p:cNvPr>
          <p:cNvCxnSpPr>
            <a:cxnSpLocks/>
          </p:cNvCxnSpPr>
          <p:nvPr/>
        </p:nvCxnSpPr>
        <p:spPr>
          <a:xfrm flipH="1">
            <a:off x="9931665" y="4785001"/>
            <a:ext cx="378148"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0FD7230F-E87C-38DF-9AE5-BA21763BD0DB}"/>
              </a:ext>
            </a:extLst>
          </p:cNvPr>
          <p:cNvSpPr txBox="1"/>
          <p:nvPr/>
        </p:nvSpPr>
        <p:spPr>
          <a:xfrm>
            <a:off x="10239375" y="3800307"/>
            <a:ext cx="1689292" cy="2031325"/>
          </a:xfrm>
          <a:prstGeom prst="rect">
            <a:avLst/>
          </a:prstGeom>
          <a:noFill/>
        </p:spPr>
        <p:txBody>
          <a:bodyPr wrap="square" rtlCol="0">
            <a:spAutoFit/>
          </a:bodyPr>
          <a:lstStyle/>
          <a:p>
            <a:pPr algn="just"/>
            <a:r>
              <a:rPr lang="en-US" dirty="0"/>
              <a:t>If all  the given data is valid, then pressing this button will create a account for the user</a:t>
            </a:r>
          </a:p>
        </p:txBody>
      </p:sp>
      <p:sp>
        <p:nvSpPr>
          <p:cNvPr id="52" name="Rectangle 51">
            <a:extLst>
              <a:ext uri="{FF2B5EF4-FFF2-40B4-BE49-F238E27FC236}">
                <a16:creationId xmlns:a16="http://schemas.microsoft.com/office/drawing/2014/main" id="{D8C07D8B-C0BE-2D27-88DC-973AC7ABF7BE}"/>
              </a:ext>
            </a:extLst>
          </p:cNvPr>
          <p:cNvSpPr/>
          <p:nvPr/>
        </p:nvSpPr>
        <p:spPr>
          <a:xfrm>
            <a:off x="6125722" y="4005262"/>
            <a:ext cx="3714438" cy="739988"/>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71AE3CE-B5AA-433A-E705-40B8C107AD62}"/>
              </a:ext>
            </a:extLst>
          </p:cNvPr>
          <p:cNvSpPr/>
          <p:nvPr/>
        </p:nvSpPr>
        <p:spPr>
          <a:xfrm>
            <a:off x="6125722" y="5066971"/>
            <a:ext cx="3665978" cy="805585"/>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2089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59FCE5-07E8-827A-63C1-65AFCC9911D4}"/>
              </a:ext>
            </a:extLst>
          </p:cNvPr>
          <p:cNvPicPr>
            <a:picLocks noChangeAspect="1"/>
          </p:cNvPicPr>
          <p:nvPr/>
        </p:nvPicPr>
        <p:blipFill>
          <a:blip r:embed="rId2"/>
          <a:stretch>
            <a:fillRect/>
          </a:stretch>
        </p:blipFill>
        <p:spPr>
          <a:xfrm>
            <a:off x="0" y="1"/>
            <a:ext cx="12192000" cy="68591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10" name="TextBox 9">
            <a:extLst>
              <a:ext uri="{FF2B5EF4-FFF2-40B4-BE49-F238E27FC236}">
                <a16:creationId xmlns:a16="http://schemas.microsoft.com/office/drawing/2014/main" id="{C721197A-8DD8-FFEC-FFA3-F7F3301B2F59}"/>
              </a:ext>
            </a:extLst>
          </p:cNvPr>
          <p:cNvSpPr txBox="1"/>
          <p:nvPr/>
        </p:nvSpPr>
        <p:spPr>
          <a:xfrm>
            <a:off x="1731169" y="357557"/>
            <a:ext cx="1288365" cy="338554"/>
          </a:xfrm>
          <a:prstGeom prst="rect">
            <a:avLst/>
          </a:prstGeom>
          <a:noFill/>
        </p:spPr>
        <p:txBody>
          <a:bodyPr wrap="square" rtlCol="0">
            <a:spAutoFit/>
          </a:bodyPr>
          <a:lstStyle/>
          <a:p>
            <a:r>
              <a:rPr lang="en-US" sz="1600" dirty="0"/>
              <a:t>Back button </a:t>
            </a:r>
          </a:p>
        </p:txBody>
      </p:sp>
      <p:sp>
        <p:nvSpPr>
          <p:cNvPr id="17" name="Oval 16">
            <a:extLst>
              <a:ext uri="{FF2B5EF4-FFF2-40B4-BE49-F238E27FC236}">
                <a16:creationId xmlns:a16="http://schemas.microsoft.com/office/drawing/2014/main" id="{494D3885-EEBF-9A4D-50D7-BD7B13290143}"/>
              </a:ext>
            </a:extLst>
          </p:cNvPr>
          <p:cNvSpPr/>
          <p:nvPr/>
        </p:nvSpPr>
        <p:spPr>
          <a:xfrm>
            <a:off x="8411985" y="5963489"/>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8" name="Straight Connector 17">
            <a:extLst>
              <a:ext uri="{FF2B5EF4-FFF2-40B4-BE49-F238E27FC236}">
                <a16:creationId xmlns:a16="http://schemas.microsoft.com/office/drawing/2014/main" id="{DA37CC53-092C-F175-17F1-EB650175DF41}"/>
              </a:ext>
            </a:extLst>
          </p:cNvPr>
          <p:cNvCxnSpPr>
            <a:cxnSpLocks/>
          </p:cNvCxnSpPr>
          <p:nvPr/>
        </p:nvCxnSpPr>
        <p:spPr>
          <a:xfrm flipV="1">
            <a:off x="8473772" y="6081713"/>
            <a:ext cx="0" cy="3515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9B73A9D-32E8-A30A-DB4D-E22AD05F303E}"/>
              </a:ext>
            </a:extLst>
          </p:cNvPr>
          <p:cNvCxnSpPr>
            <a:cxnSpLocks/>
          </p:cNvCxnSpPr>
          <p:nvPr/>
        </p:nvCxnSpPr>
        <p:spPr>
          <a:xfrm flipH="1">
            <a:off x="6784479" y="6433292"/>
            <a:ext cx="1689293"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9D988C68-39D6-5E31-FDF0-CADAEBD7FA78}"/>
              </a:ext>
            </a:extLst>
          </p:cNvPr>
          <p:cNvSpPr txBox="1"/>
          <p:nvPr/>
        </p:nvSpPr>
        <p:spPr>
          <a:xfrm>
            <a:off x="5149698" y="5996118"/>
            <a:ext cx="3000488" cy="646331"/>
          </a:xfrm>
          <a:prstGeom prst="rect">
            <a:avLst/>
          </a:prstGeom>
          <a:noFill/>
        </p:spPr>
        <p:txBody>
          <a:bodyPr wrap="square" rtlCol="0">
            <a:spAutoFit/>
          </a:bodyPr>
          <a:lstStyle/>
          <a:p>
            <a:pPr algn="just"/>
            <a:r>
              <a:rPr lang="en-US" dirty="0"/>
              <a:t>Login Button for users having account already</a:t>
            </a:r>
          </a:p>
        </p:txBody>
      </p:sp>
      <p:sp>
        <p:nvSpPr>
          <p:cNvPr id="29" name="Rectangle 28">
            <a:extLst>
              <a:ext uri="{FF2B5EF4-FFF2-40B4-BE49-F238E27FC236}">
                <a16:creationId xmlns:a16="http://schemas.microsoft.com/office/drawing/2014/main" id="{7C162405-8819-7A95-A68E-45BDD81F7953}"/>
              </a:ext>
            </a:extLst>
          </p:cNvPr>
          <p:cNvSpPr/>
          <p:nvPr/>
        </p:nvSpPr>
        <p:spPr>
          <a:xfrm>
            <a:off x="6096001" y="1550851"/>
            <a:ext cx="3805943" cy="484747"/>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47D3CF8-6EB0-7F70-535C-4259BE1135AA}"/>
              </a:ext>
            </a:extLst>
          </p:cNvPr>
          <p:cNvSpPr/>
          <p:nvPr/>
        </p:nvSpPr>
        <p:spPr>
          <a:xfrm>
            <a:off x="-3252" y="309190"/>
            <a:ext cx="529447" cy="444123"/>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625D507-8E18-9541-4852-3EB819D20366}"/>
              </a:ext>
            </a:extLst>
          </p:cNvPr>
          <p:cNvCxnSpPr>
            <a:cxnSpLocks/>
          </p:cNvCxnSpPr>
          <p:nvPr/>
        </p:nvCxnSpPr>
        <p:spPr>
          <a:xfrm flipH="1" flipV="1">
            <a:off x="5838395" y="1628415"/>
            <a:ext cx="102840" cy="727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2AA9F61-0FC3-50EA-9459-E9232C17B93F}"/>
              </a:ext>
            </a:extLst>
          </p:cNvPr>
          <p:cNvSpPr/>
          <p:nvPr/>
        </p:nvSpPr>
        <p:spPr>
          <a:xfrm rot="360036">
            <a:off x="5896447" y="1634509"/>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4" name="Straight Connector 13">
            <a:extLst>
              <a:ext uri="{FF2B5EF4-FFF2-40B4-BE49-F238E27FC236}">
                <a16:creationId xmlns:a16="http://schemas.microsoft.com/office/drawing/2014/main" id="{A1C024ED-B5A8-AAD6-29AC-13D5A6E800EF}"/>
              </a:ext>
            </a:extLst>
          </p:cNvPr>
          <p:cNvCxnSpPr>
            <a:cxnSpLocks/>
          </p:cNvCxnSpPr>
          <p:nvPr/>
        </p:nvCxnSpPr>
        <p:spPr>
          <a:xfrm flipH="1" flipV="1">
            <a:off x="5448300" y="1628415"/>
            <a:ext cx="407453" cy="238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DAB0D745-B0F4-D219-4B83-8FDF07709832}"/>
              </a:ext>
            </a:extLst>
          </p:cNvPr>
          <p:cNvSpPr txBox="1"/>
          <p:nvPr/>
        </p:nvSpPr>
        <p:spPr>
          <a:xfrm>
            <a:off x="4277639" y="1421550"/>
            <a:ext cx="1345994" cy="338554"/>
          </a:xfrm>
          <a:prstGeom prst="rect">
            <a:avLst/>
          </a:prstGeom>
          <a:noFill/>
        </p:spPr>
        <p:txBody>
          <a:bodyPr wrap="square" rtlCol="0">
            <a:spAutoFit/>
          </a:bodyPr>
          <a:lstStyle/>
          <a:p>
            <a:r>
              <a:rPr lang="en-US" sz="1600" dirty="0"/>
              <a:t>Login Label</a:t>
            </a:r>
          </a:p>
        </p:txBody>
      </p:sp>
      <p:sp>
        <p:nvSpPr>
          <p:cNvPr id="21" name="Rectangle 20">
            <a:extLst>
              <a:ext uri="{FF2B5EF4-FFF2-40B4-BE49-F238E27FC236}">
                <a16:creationId xmlns:a16="http://schemas.microsoft.com/office/drawing/2014/main" id="{031D16C3-0EE9-531D-94F4-304A8CB3C852}"/>
              </a:ext>
            </a:extLst>
          </p:cNvPr>
          <p:cNvSpPr/>
          <p:nvPr/>
        </p:nvSpPr>
        <p:spPr>
          <a:xfrm>
            <a:off x="6096001" y="2171451"/>
            <a:ext cx="3805943" cy="484747"/>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A4889A0-98F1-FED3-DC0A-352B200B4699}"/>
              </a:ext>
            </a:extLst>
          </p:cNvPr>
          <p:cNvSpPr/>
          <p:nvPr/>
        </p:nvSpPr>
        <p:spPr>
          <a:xfrm>
            <a:off x="6031022" y="2856052"/>
            <a:ext cx="3805943" cy="546304"/>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7C413BD3-154A-70A0-8590-187054774743}"/>
              </a:ext>
            </a:extLst>
          </p:cNvPr>
          <p:cNvCxnSpPr>
            <a:cxnSpLocks/>
          </p:cNvCxnSpPr>
          <p:nvPr/>
        </p:nvCxnSpPr>
        <p:spPr>
          <a:xfrm flipH="1">
            <a:off x="10023891" y="1821656"/>
            <a:ext cx="215484" cy="64452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75130873-2ABD-E2C2-6780-7A0B133C2EAF}"/>
              </a:ext>
            </a:extLst>
          </p:cNvPr>
          <p:cNvSpPr/>
          <p:nvPr/>
        </p:nvSpPr>
        <p:spPr>
          <a:xfrm rot="360036">
            <a:off x="9962105" y="2399508"/>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6" name="Straight Connector 25">
            <a:extLst>
              <a:ext uri="{FF2B5EF4-FFF2-40B4-BE49-F238E27FC236}">
                <a16:creationId xmlns:a16="http://schemas.microsoft.com/office/drawing/2014/main" id="{365E41FC-B9E3-A281-E2F6-A467C82006D3}"/>
              </a:ext>
            </a:extLst>
          </p:cNvPr>
          <p:cNvCxnSpPr>
            <a:cxnSpLocks/>
          </p:cNvCxnSpPr>
          <p:nvPr/>
        </p:nvCxnSpPr>
        <p:spPr>
          <a:xfrm flipH="1" flipV="1">
            <a:off x="10239375" y="1821656"/>
            <a:ext cx="407453" cy="238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15801340-5A49-8D29-0E91-E9E901BD44B4}"/>
              </a:ext>
            </a:extLst>
          </p:cNvPr>
          <p:cNvSpPr txBox="1"/>
          <p:nvPr/>
        </p:nvSpPr>
        <p:spPr>
          <a:xfrm>
            <a:off x="10239375" y="1835393"/>
            <a:ext cx="1840272" cy="338554"/>
          </a:xfrm>
          <a:prstGeom prst="rect">
            <a:avLst/>
          </a:prstGeom>
          <a:noFill/>
        </p:spPr>
        <p:txBody>
          <a:bodyPr wrap="square" rtlCol="0">
            <a:spAutoFit/>
          </a:bodyPr>
          <a:lstStyle/>
          <a:p>
            <a:r>
              <a:rPr lang="en-US" sz="1600" dirty="0"/>
              <a:t>Email text Box</a:t>
            </a:r>
          </a:p>
        </p:txBody>
      </p:sp>
      <p:cxnSp>
        <p:nvCxnSpPr>
          <p:cNvPr id="32" name="Straight Connector 31">
            <a:extLst>
              <a:ext uri="{FF2B5EF4-FFF2-40B4-BE49-F238E27FC236}">
                <a16:creationId xmlns:a16="http://schemas.microsoft.com/office/drawing/2014/main" id="{2B54A60E-A21C-3B6C-3A95-3D4103337759}"/>
              </a:ext>
            </a:extLst>
          </p:cNvPr>
          <p:cNvCxnSpPr>
            <a:cxnSpLocks/>
          </p:cNvCxnSpPr>
          <p:nvPr/>
        </p:nvCxnSpPr>
        <p:spPr>
          <a:xfrm flipH="1">
            <a:off x="10023891" y="2339954"/>
            <a:ext cx="215484" cy="64452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471816B-4CDB-1346-0910-A2553F8A35F5}"/>
              </a:ext>
            </a:extLst>
          </p:cNvPr>
          <p:cNvSpPr/>
          <p:nvPr/>
        </p:nvSpPr>
        <p:spPr>
          <a:xfrm rot="360036">
            <a:off x="9962105" y="2917806"/>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7" name="Straight Connector 36">
            <a:extLst>
              <a:ext uri="{FF2B5EF4-FFF2-40B4-BE49-F238E27FC236}">
                <a16:creationId xmlns:a16="http://schemas.microsoft.com/office/drawing/2014/main" id="{17CB2356-F970-CB2A-33D7-358C6F4BC2D7}"/>
              </a:ext>
            </a:extLst>
          </p:cNvPr>
          <p:cNvCxnSpPr>
            <a:cxnSpLocks/>
          </p:cNvCxnSpPr>
          <p:nvPr/>
        </p:nvCxnSpPr>
        <p:spPr>
          <a:xfrm flipH="1" flipV="1">
            <a:off x="10239375" y="2339954"/>
            <a:ext cx="407453" cy="238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88C9B466-8D58-9561-805D-F317945275CE}"/>
              </a:ext>
            </a:extLst>
          </p:cNvPr>
          <p:cNvSpPr txBox="1"/>
          <p:nvPr/>
        </p:nvSpPr>
        <p:spPr>
          <a:xfrm>
            <a:off x="10307793" y="2332092"/>
            <a:ext cx="1609482" cy="338554"/>
          </a:xfrm>
          <a:prstGeom prst="rect">
            <a:avLst/>
          </a:prstGeom>
          <a:noFill/>
        </p:spPr>
        <p:txBody>
          <a:bodyPr wrap="square" rtlCol="0">
            <a:spAutoFit/>
          </a:bodyPr>
          <a:lstStyle/>
          <a:p>
            <a:r>
              <a:rPr lang="en-US" sz="1600" dirty="0"/>
              <a:t>Password</a:t>
            </a:r>
            <a:r>
              <a:rPr lang="en-US" sz="1400" dirty="0"/>
              <a:t> text Box</a:t>
            </a:r>
          </a:p>
        </p:txBody>
      </p:sp>
      <p:cxnSp>
        <p:nvCxnSpPr>
          <p:cNvPr id="47" name="Straight Connector 46">
            <a:extLst>
              <a:ext uri="{FF2B5EF4-FFF2-40B4-BE49-F238E27FC236}">
                <a16:creationId xmlns:a16="http://schemas.microsoft.com/office/drawing/2014/main" id="{8A6E063F-6493-E146-A231-2C63497E1839}"/>
              </a:ext>
            </a:extLst>
          </p:cNvPr>
          <p:cNvCxnSpPr>
            <a:cxnSpLocks/>
          </p:cNvCxnSpPr>
          <p:nvPr/>
        </p:nvCxnSpPr>
        <p:spPr>
          <a:xfrm flipV="1">
            <a:off x="9945068" y="4349641"/>
            <a:ext cx="0" cy="4284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C5206FE2-5F36-1D2F-E7C9-7626ED3C4ED2}"/>
              </a:ext>
            </a:extLst>
          </p:cNvPr>
          <p:cNvSpPr/>
          <p:nvPr/>
        </p:nvSpPr>
        <p:spPr>
          <a:xfrm rot="360036">
            <a:off x="9883282" y="4301123"/>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9" name="Straight Connector 48">
            <a:extLst>
              <a:ext uri="{FF2B5EF4-FFF2-40B4-BE49-F238E27FC236}">
                <a16:creationId xmlns:a16="http://schemas.microsoft.com/office/drawing/2014/main" id="{82682523-A853-ED37-15B3-3A4EF2905B5B}"/>
              </a:ext>
            </a:extLst>
          </p:cNvPr>
          <p:cNvCxnSpPr>
            <a:cxnSpLocks/>
          </p:cNvCxnSpPr>
          <p:nvPr/>
        </p:nvCxnSpPr>
        <p:spPr>
          <a:xfrm flipH="1">
            <a:off x="9931665" y="4785001"/>
            <a:ext cx="378148"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0FD7230F-E87C-38DF-9AE5-BA21763BD0DB}"/>
              </a:ext>
            </a:extLst>
          </p:cNvPr>
          <p:cNvSpPr txBox="1"/>
          <p:nvPr/>
        </p:nvSpPr>
        <p:spPr>
          <a:xfrm>
            <a:off x="10378231" y="3762424"/>
            <a:ext cx="1689292" cy="2031325"/>
          </a:xfrm>
          <a:prstGeom prst="rect">
            <a:avLst/>
          </a:prstGeom>
          <a:noFill/>
        </p:spPr>
        <p:txBody>
          <a:bodyPr wrap="square" rtlCol="0">
            <a:spAutoFit/>
          </a:bodyPr>
          <a:lstStyle/>
          <a:p>
            <a:pPr algn="just"/>
            <a:r>
              <a:rPr lang="en-US" dirty="0"/>
              <a:t>If all  the given data is valid, then pressing this button will logged in the dashboard page for the user</a:t>
            </a:r>
          </a:p>
        </p:txBody>
      </p:sp>
      <p:sp>
        <p:nvSpPr>
          <p:cNvPr id="52" name="Rectangle 51">
            <a:extLst>
              <a:ext uri="{FF2B5EF4-FFF2-40B4-BE49-F238E27FC236}">
                <a16:creationId xmlns:a16="http://schemas.microsoft.com/office/drawing/2014/main" id="{D8C07D8B-C0BE-2D27-88DC-973AC7ABF7BE}"/>
              </a:ext>
            </a:extLst>
          </p:cNvPr>
          <p:cNvSpPr/>
          <p:nvPr/>
        </p:nvSpPr>
        <p:spPr>
          <a:xfrm>
            <a:off x="6076775" y="3687750"/>
            <a:ext cx="3714438" cy="853548"/>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71AE3CE-B5AA-433A-E705-40B8C107AD62}"/>
              </a:ext>
            </a:extLst>
          </p:cNvPr>
          <p:cNvSpPr/>
          <p:nvPr/>
        </p:nvSpPr>
        <p:spPr>
          <a:xfrm>
            <a:off x="6076775" y="4783166"/>
            <a:ext cx="3665978" cy="1003796"/>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1DEBDC4-E28A-5E56-7B02-FF3CAA0C81DD}"/>
              </a:ext>
            </a:extLst>
          </p:cNvPr>
          <p:cNvSpPr/>
          <p:nvPr/>
        </p:nvSpPr>
        <p:spPr>
          <a:xfrm rot="360036">
            <a:off x="576342" y="464581"/>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3" name="Straight Connector 12">
            <a:extLst>
              <a:ext uri="{FF2B5EF4-FFF2-40B4-BE49-F238E27FC236}">
                <a16:creationId xmlns:a16="http://schemas.microsoft.com/office/drawing/2014/main" id="{48DE4494-D6A5-B423-5D6F-C835AB2532F0}"/>
              </a:ext>
            </a:extLst>
          </p:cNvPr>
          <p:cNvCxnSpPr>
            <a:cxnSpLocks/>
          </p:cNvCxnSpPr>
          <p:nvPr/>
        </p:nvCxnSpPr>
        <p:spPr>
          <a:xfrm flipH="1" flipV="1">
            <a:off x="638128" y="526834"/>
            <a:ext cx="1093041" cy="441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93914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DC2573-F43F-C5FA-7907-5F89AEDDA923}"/>
              </a:ext>
            </a:extLst>
          </p:cNvPr>
          <p:cNvPicPr>
            <a:picLocks noChangeAspect="1"/>
          </p:cNvPicPr>
          <p:nvPr/>
        </p:nvPicPr>
        <p:blipFill>
          <a:blip r:embed="rId2"/>
          <a:stretch>
            <a:fillRect/>
          </a:stretch>
        </p:blipFill>
        <p:spPr>
          <a:xfrm>
            <a:off x="1" y="0"/>
            <a:ext cx="12192000" cy="685799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6" name="Rectangle 5">
            <a:extLst>
              <a:ext uri="{FF2B5EF4-FFF2-40B4-BE49-F238E27FC236}">
                <a16:creationId xmlns:a16="http://schemas.microsoft.com/office/drawing/2014/main" id="{A39112D3-EB15-4ED1-5383-6D892CE55415}"/>
              </a:ext>
            </a:extLst>
          </p:cNvPr>
          <p:cNvSpPr/>
          <p:nvPr/>
        </p:nvSpPr>
        <p:spPr>
          <a:xfrm>
            <a:off x="2924174" y="1914524"/>
            <a:ext cx="6372225" cy="2981325"/>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2F209B22-53A1-AF8C-4C10-960EACC12FC2}"/>
              </a:ext>
            </a:extLst>
          </p:cNvPr>
          <p:cNvCxnSpPr>
            <a:cxnSpLocks/>
          </p:cNvCxnSpPr>
          <p:nvPr/>
        </p:nvCxnSpPr>
        <p:spPr>
          <a:xfrm flipH="1">
            <a:off x="5880516" y="1111229"/>
            <a:ext cx="215484" cy="64452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AD4D3A0D-96A9-E296-18AD-2CFC38302EB8}"/>
              </a:ext>
            </a:extLst>
          </p:cNvPr>
          <p:cNvSpPr/>
          <p:nvPr/>
        </p:nvSpPr>
        <p:spPr>
          <a:xfrm rot="360036">
            <a:off x="5818730" y="1689081"/>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9" name="Straight Connector 8">
            <a:extLst>
              <a:ext uri="{FF2B5EF4-FFF2-40B4-BE49-F238E27FC236}">
                <a16:creationId xmlns:a16="http://schemas.microsoft.com/office/drawing/2014/main" id="{27DA1E50-007B-2A1F-1FCF-76765BDDBBD1}"/>
              </a:ext>
            </a:extLst>
          </p:cNvPr>
          <p:cNvCxnSpPr>
            <a:cxnSpLocks/>
          </p:cNvCxnSpPr>
          <p:nvPr/>
        </p:nvCxnSpPr>
        <p:spPr>
          <a:xfrm flipH="1" flipV="1">
            <a:off x="6096000" y="1111229"/>
            <a:ext cx="407453" cy="238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3FBF2564-737E-D182-3119-BE9718B7E575}"/>
              </a:ext>
            </a:extLst>
          </p:cNvPr>
          <p:cNvSpPr txBox="1"/>
          <p:nvPr/>
        </p:nvSpPr>
        <p:spPr>
          <a:xfrm>
            <a:off x="6718937" y="695669"/>
            <a:ext cx="3181808" cy="830997"/>
          </a:xfrm>
          <a:prstGeom prst="rect">
            <a:avLst/>
          </a:prstGeom>
          <a:noFill/>
        </p:spPr>
        <p:txBody>
          <a:bodyPr wrap="square" rtlCol="0">
            <a:spAutoFit/>
          </a:bodyPr>
          <a:lstStyle/>
          <a:p>
            <a:r>
              <a:rPr lang="en-US" sz="1600" dirty="0"/>
              <a:t>A popup window will appear if user gives invalid login details with a animated picture box</a:t>
            </a:r>
          </a:p>
        </p:txBody>
      </p:sp>
      <p:cxnSp>
        <p:nvCxnSpPr>
          <p:cNvPr id="11" name="Straight Connector 10">
            <a:extLst>
              <a:ext uri="{FF2B5EF4-FFF2-40B4-BE49-F238E27FC236}">
                <a16:creationId xmlns:a16="http://schemas.microsoft.com/office/drawing/2014/main" id="{99005A60-4DAF-55B1-4D3B-E57DD20E8B54}"/>
              </a:ext>
            </a:extLst>
          </p:cNvPr>
          <p:cNvCxnSpPr>
            <a:cxnSpLocks/>
          </p:cNvCxnSpPr>
          <p:nvPr/>
        </p:nvCxnSpPr>
        <p:spPr>
          <a:xfrm flipH="1">
            <a:off x="3870741" y="4534695"/>
            <a:ext cx="215484" cy="64452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36C34184-3EAB-2771-ABF7-BB4F00E58BFE}"/>
              </a:ext>
            </a:extLst>
          </p:cNvPr>
          <p:cNvSpPr/>
          <p:nvPr/>
        </p:nvSpPr>
        <p:spPr>
          <a:xfrm rot="360036">
            <a:off x="3808955" y="5112547"/>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3" name="Straight Connector 12">
            <a:extLst>
              <a:ext uri="{FF2B5EF4-FFF2-40B4-BE49-F238E27FC236}">
                <a16:creationId xmlns:a16="http://schemas.microsoft.com/office/drawing/2014/main" id="{649146DA-02DF-6CFC-4493-CD5FF75B0F28}"/>
              </a:ext>
            </a:extLst>
          </p:cNvPr>
          <p:cNvCxnSpPr>
            <a:cxnSpLocks/>
          </p:cNvCxnSpPr>
          <p:nvPr/>
        </p:nvCxnSpPr>
        <p:spPr>
          <a:xfrm flipH="1" flipV="1">
            <a:off x="4086225" y="4534695"/>
            <a:ext cx="407453" cy="238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0150600E-C31E-201F-A22D-6FFE156F5F54}"/>
              </a:ext>
            </a:extLst>
          </p:cNvPr>
          <p:cNvSpPr/>
          <p:nvPr/>
        </p:nvSpPr>
        <p:spPr>
          <a:xfrm>
            <a:off x="4603646" y="4152388"/>
            <a:ext cx="1384612" cy="533912"/>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A5705C9-D6E6-C0A5-753C-DAAD42EDBEBE}"/>
              </a:ext>
            </a:extLst>
          </p:cNvPr>
          <p:cNvSpPr txBox="1"/>
          <p:nvPr/>
        </p:nvSpPr>
        <p:spPr>
          <a:xfrm>
            <a:off x="2495321" y="5281264"/>
            <a:ext cx="3181808" cy="830997"/>
          </a:xfrm>
          <a:prstGeom prst="rect">
            <a:avLst/>
          </a:prstGeom>
          <a:noFill/>
        </p:spPr>
        <p:txBody>
          <a:bodyPr wrap="square" rtlCol="0">
            <a:spAutoFit/>
          </a:bodyPr>
          <a:lstStyle/>
          <a:p>
            <a:r>
              <a:rPr lang="en-US" sz="1600" dirty="0"/>
              <a:t>Pressing OK button will close the invalid popup window and erase the text’s of password textbox</a:t>
            </a:r>
          </a:p>
        </p:txBody>
      </p:sp>
    </p:spTree>
    <p:extLst>
      <p:ext uri="{BB962C8B-B14F-4D97-AF65-F5344CB8AC3E}">
        <p14:creationId xmlns:p14="http://schemas.microsoft.com/office/powerpoint/2010/main" val="7013232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88A20E-1D91-E1CC-D89C-C90E6B24E79D}"/>
              </a:ext>
            </a:extLst>
          </p:cNvPr>
          <p:cNvPicPr>
            <a:picLocks noChangeAspect="1"/>
          </p:cNvPicPr>
          <p:nvPr/>
        </p:nvPicPr>
        <p:blipFill>
          <a:blip r:embed="rId2"/>
          <a:stretch>
            <a:fillRect/>
          </a:stretch>
        </p:blipFill>
        <p:spPr>
          <a:xfrm>
            <a:off x="0" y="0"/>
            <a:ext cx="12299846" cy="68580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4" name="Rectangle 3">
            <a:extLst>
              <a:ext uri="{FF2B5EF4-FFF2-40B4-BE49-F238E27FC236}">
                <a16:creationId xmlns:a16="http://schemas.microsoft.com/office/drawing/2014/main" id="{37E37C15-F693-340B-7A63-347C9F3265DD}"/>
              </a:ext>
            </a:extLst>
          </p:cNvPr>
          <p:cNvSpPr/>
          <p:nvPr/>
        </p:nvSpPr>
        <p:spPr>
          <a:xfrm>
            <a:off x="6348696" y="180463"/>
            <a:ext cx="1397104" cy="514862"/>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F1D30DB-C7AE-72F1-8EB8-8412F916D670}"/>
              </a:ext>
            </a:extLst>
          </p:cNvPr>
          <p:cNvSpPr/>
          <p:nvPr/>
        </p:nvSpPr>
        <p:spPr>
          <a:xfrm rot="360036">
            <a:off x="7896875" y="421883"/>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 name="Straight Connector 6">
            <a:extLst>
              <a:ext uri="{FF2B5EF4-FFF2-40B4-BE49-F238E27FC236}">
                <a16:creationId xmlns:a16="http://schemas.microsoft.com/office/drawing/2014/main" id="{2A2EFD87-6D35-E38C-665A-29471D2BEAF1}"/>
              </a:ext>
            </a:extLst>
          </p:cNvPr>
          <p:cNvCxnSpPr>
            <a:cxnSpLocks/>
            <a:endCxn id="6" idx="6"/>
          </p:cNvCxnSpPr>
          <p:nvPr/>
        </p:nvCxnSpPr>
        <p:spPr>
          <a:xfrm flipH="1">
            <a:off x="8020109" y="488552"/>
            <a:ext cx="370310" cy="646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E61FDF5B-FB20-AE9B-5D86-956C9EFD82E3}"/>
              </a:ext>
            </a:extLst>
          </p:cNvPr>
          <p:cNvSpPr txBox="1"/>
          <p:nvPr/>
        </p:nvSpPr>
        <p:spPr>
          <a:xfrm>
            <a:off x="8390419" y="268617"/>
            <a:ext cx="3087206" cy="738664"/>
          </a:xfrm>
          <a:prstGeom prst="rect">
            <a:avLst/>
          </a:prstGeom>
          <a:noFill/>
        </p:spPr>
        <p:txBody>
          <a:bodyPr wrap="square" rtlCol="0">
            <a:spAutoFit/>
          </a:bodyPr>
          <a:lstStyle/>
          <a:p>
            <a:r>
              <a:rPr lang="en-US" sz="1400" dirty="0"/>
              <a:t>We are on the Dashboard page because user gave correct login details in the </a:t>
            </a:r>
            <a:r>
              <a:rPr lang="en-US" sz="1400" dirty="0" err="1"/>
              <a:t>lagin</a:t>
            </a:r>
            <a:r>
              <a:rPr lang="en-US" sz="1400" dirty="0"/>
              <a:t> page..</a:t>
            </a:r>
          </a:p>
        </p:txBody>
      </p:sp>
      <p:sp>
        <p:nvSpPr>
          <p:cNvPr id="10" name="Rectangle 9">
            <a:extLst>
              <a:ext uri="{FF2B5EF4-FFF2-40B4-BE49-F238E27FC236}">
                <a16:creationId xmlns:a16="http://schemas.microsoft.com/office/drawing/2014/main" id="{F8F171CC-8447-B492-2352-FBFE73E01A30}"/>
              </a:ext>
            </a:extLst>
          </p:cNvPr>
          <p:cNvSpPr/>
          <p:nvPr/>
        </p:nvSpPr>
        <p:spPr>
          <a:xfrm>
            <a:off x="0" y="1007281"/>
            <a:ext cx="2209800" cy="3907620"/>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7C994B7-D500-F0F7-6A9A-378A2BFE382D}"/>
              </a:ext>
            </a:extLst>
          </p:cNvPr>
          <p:cNvSpPr/>
          <p:nvPr/>
        </p:nvSpPr>
        <p:spPr>
          <a:xfrm rot="360036">
            <a:off x="2298994" y="2469758"/>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Straight Connector 11">
            <a:extLst>
              <a:ext uri="{FF2B5EF4-FFF2-40B4-BE49-F238E27FC236}">
                <a16:creationId xmlns:a16="http://schemas.microsoft.com/office/drawing/2014/main" id="{B6F6C0AD-516A-B913-2E23-730A1FE63348}"/>
              </a:ext>
            </a:extLst>
          </p:cNvPr>
          <p:cNvCxnSpPr>
            <a:cxnSpLocks/>
            <a:endCxn id="11" idx="6"/>
          </p:cNvCxnSpPr>
          <p:nvPr/>
        </p:nvCxnSpPr>
        <p:spPr>
          <a:xfrm flipH="1">
            <a:off x="2422228" y="2538808"/>
            <a:ext cx="548946" cy="407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C26C7CD-D65A-7169-9058-41D48DCC20E1}"/>
              </a:ext>
            </a:extLst>
          </p:cNvPr>
          <p:cNvCxnSpPr>
            <a:cxnSpLocks/>
          </p:cNvCxnSpPr>
          <p:nvPr/>
        </p:nvCxnSpPr>
        <p:spPr>
          <a:xfrm>
            <a:off x="2961648" y="2257425"/>
            <a:ext cx="0" cy="28546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C18ED2F6-E718-9A84-40C0-B1C094A1C7FD}"/>
              </a:ext>
            </a:extLst>
          </p:cNvPr>
          <p:cNvSpPr txBox="1"/>
          <p:nvPr/>
        </p:nvSpPr>
        <p:spPr>
          <a:xfrm>
            <a:off x="2429199" y="1936451"/>
            <a:ext cx="1618921" cy="307777"/>
          </a:xfrm>
          <a:prstGeom prst="rect">
            <a:avLst/>
          </a:prstGeom>
          <a:noFill/>
        </p:spPr>
        <p:txBody>
          <a:bodyPr wrap="square" rtlCol="0">
            <a:spAutoFit/>
          </a:bodyPr>
          <a:lstStyle/>
          <a:p>
            <a:r>
              <a:rPr lang="en-US" sz="1400" dirty="0"/>
              <a:t>Dashboard Menu’s</a:t>
            </a:r>
          </a:p>
        </p:txBody>
      </p:sp>
      <p:sp>
        <p:nvSpPr>
          <p:cNvPr id="16" name="Rectangle 15">
            <a:extLst>
              <a:ext uri="{FF2B5EF4-FFF2-40B4-BE49-F238E27FC236}">
                <a16:creationId xmlns:a16="http://schemas.microsoft.com/office/drawing/2014/main" id="{5ED6BE84-20BD-6BC8-31B0-6C9F2CAF2C78}"/>
              </a:ext>
            </a:extLst>
          </p:cNvPr>
          <p:cNvSpPr/>
          <p:nvPr/>
        </p:nvSpPr>
        <p:spPr>
          <a:xfrm>
            <a:off x="4295382" y="2175777"/>
            <a:ext cx="2381644" cy="2049243"/>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7CFCD71-638A-75F9-6628-3075AE79520C}"/>
              </a:ext>
            </a:extLst>
          </p:cNvPr>
          <p:cNvSpPr/>
          <p:nvPr/>
        </p:nvSpPr>
        <p:spPr>
          <a:xfrm rot="360036">
            <a:off x="5812130" y="1984511"/>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8" name="Straight Connector 17">
            <a:extLst>
              <a:ext uri="{FF2B5EF4-FFF2-40B4-BE49-F238E27FC236}">
                <a16:creationId xmlns:a16="http://schemas.microsoft.com/office/drawing/2014/main" id="{18F4076E-E00E-1F11-0DE3-13DD7C4CAC38}"/>
              </a:ext>
            </a:extLst>
          </p:cNvPr>
          <p:cNvCxnSpPr>
            <a:cxnSpLocks/>
          </p:cNvCxnSpPr>
          <p:nvPr/>
        </p:nvCxnSpPr>
        <p:spPr>
          <a:xfrm>
            <a:off x="5873916" y="1781175"/>
            <a:ext cx="0" cy="22529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AA27AC83-30ED-F5A3-1714-37FA0FEDBC96}"/>
              </a:ext>
            </a:extLst>
          </p:cNvPr>
          <p:cNvCxnSpPr>
            <a:cxnSpLocks/>
          </p:cNvCxnSpPr>
          <p:nvPr/>
        </p:nvCxnSpPr>
        <p:spPr>
          <a:xfrm flipH="1">
            <a:off x="5864287" y="1787525"/>
            <a:ext cx="726909"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BB1E70F0-7F19-1AF8-B6F9-2023A680F108}"/>
              </a:ext>
            </a:extLst>
          </p:cNvPr>
          <p:cNvSpPr txBox="1"/>
          <p:nvPr/>
        </p:nvSpPr>
        <p:spPr>
          <a:xfrm>
            <a:off x="6591196" y="1473398"/>
            <a:ext cx="2815354" cy="954107"/>
          </a:xfrm>
          <a:prstGeom prst="rect">
            <a:avLst/>
          </a:prstGeom>
          <a:noFill/>
        </p:spPr>
        <p:txBody>
          <a:bodyPr wrap="square" rtlCol="0">
            <a:spAutoFit/>
          </a:bodyPr>
          <a:lstStyle/>
          <a:p>
            <a:r>
              <a:rPr lang="en-US" sz="1400" dirty="0"/>
              <a:t>If user mouser hover on the game buttons then the size of the buttons will increase, if user click on the button the game will open</a:t>
            </a:r>
          </a:p>
        </p:txBody>
      </p:sp>
      <p:sp>
        <p:nvSpPr>
          <p:cNvPr id="24" name="Rectangle 23">
            <a:extLst>
              <a:ext uri="{FF2B5EF4-FFF2-40B4-BE49-F238E27FC236}">
                <a16:creationId xmlns:a16="http://schemas.microsoft.com/office/drawing/2014/main" id="{FB177DEA-4153-64AC-1B08-77973E73A4A2}"/>
              </a:ext>
            </a:extLst>
          </p:cNvPr>
          <p:cNvSpPr/>
          <p:nvPr/>
        </p:nvSpPr>
        <p:spPr>
          <a:xfrm>
            <a:off x="15822" y="5019411"/>
            <a:ext cx="2193978" cy="831308"/>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260C095-005D-C823-322F-972CCD320625}"/>
              </a:ext>
            </a:extLst>
          </p:cNvPr>
          <p:cNvSpPr/>
          <p:nvPr/>
        </p:nvSpPr>
        <p:spPr>
          <a:xfrm rot="360036">
            <a:off x="2289468" y="5430241"/>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6" name="Straight Connector 25">
            <a:extLst>
              <a:ext uri="{FF2B5EF4-FFF2-40B4-BE49-F238E27FC236}">
                <a16:creationId xmlns:a16="http://schemas.microsoft.com/office/drawing/2014/main" id="{2057CFE8-DB4A-D357-2904-2AA04BED28F8}"/>
              </a:ext>
            </a:extLst>
          </p:cNvPr>
          <p:cNvCxnSpPr>
            <a:cxnSpLocks/>
            <a:endCxn id="25" idx="6"/>
          </p:cNvCxnSpPr>
          <p:nvPr/>
        </p:nvCxnSpPr>
        <p:spPr>
          <a:xfrm flipH="1">
            <a:off x="2412702" y="5499291"/>
            <a:ext cx="548946" cy="407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76E43AC5-373C-8F39-84BE-38D05E4BCDE3}"/>
              </a:ext>
            </a:extLst>
          </p:cNvPr>
          <p:cNvCxnSpPr>
            <a:cxnSpLocks/>
          </p:cNvCxnSpPr>
          <p:nvPr/>
        </p:nvCxnSpPr>
        <p:spPr>
          <a:xfrm>
            <a:off x="2952122" y="5217908"/>
            <a:ext cx="0" cy="28546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6E9983AC-BD3E-F1EF-4C3B-942BCADCC58C}"/>
              </a:ext>
            </a:extLst>
          </p:cNvPr>
          <p:cNvSpPr txBox="1"/>
          <p:nvPr/>
        </p:nvSpPr>
        <p:spPr>
          <a:xfrm>
            <a:off x="2304981" y="4769439"/>
            <a:ext cx="1618921" cy="307777"/>
          </a:xfrm>
          <a:prstGeom prst="rect">
            <a:avLst/>
          </a:prstGeom>
          <a:noFill/>
        </p:spPr>
        <p:txBody>
          <a:bodyPr wrap="square" rtlCol="0">
            <a:spAutoFit/>
          </a:bodyPr>
          <a:lstStyle/>
          <a:p>
            <a:r>
              <a:rPr lang="en-US" sz="1400" dirty="0"/>
              <a:t>Log Out button</a:t>
            </a:r>
          </a:p>
        </p:txBody>
      </p:sp>
    </p:spTree>
    <p:extLst>
      <p:ext uri="{BB962C8B-B14F-4D97-AF65-F5344CB8AC3E}">
        <p14:creationId xmlns:p14="http://schemas.microsoft.com/office/powerpoint/2010/main" val="1664790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26FE50A-34FB-D27D-8B23-F7BF13FC8E3D}"/>
              </a:ext>
            </a:extLst>
          </p:cNvPr>
          <p:cNvPicPr>
            <a:picLocks noChangeAspect="1"/>
          </p:cNvPicPr>
          <p:nvPr/>
        </p:nvPicPr>
        <p:blipFill>
          <a:blip r:embed="rId2"/>
          <a:stretch>
            <a:fillRect/>
          </a:stretch>
        </p:blipFill>
        <p:spPr>
          <a:xfrm>
            <a:off x="0" y="12987"/>
            <a:ext cx="12191999" cy="68580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7" name="Rectangle 6">
            <a:extLst>
              <a:ext uri="{FF2B5EF4-FFF2-40B4-BE49-F238E27FC236}">
                <a16:creationId xmlns:a16="http://schemas.microsoft.com/office/drawing/2014/main" id="{F25084BC-6FA4-1F5A-6132-A8FD5690D364}"/>
              </a:ext>
            </a:extLst>
          </p:cNvPr>
          <p:cNvSpPr/>
          <p:nvPr/>
        </p:nvSpPr>
        <p:spPr>
          <a:xfrm>
            <a:off x="160741" y="2134112"/>
            <a:ext cx="2032544" cy="533912"/>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A13FCA9B-8E8E-2774-D3F9-C804C569B8C3}"/>
              </a:ext>
            </a:extLst>
          </p:cNvPr>
          <p:cNvCxnSpPr>
            <a:cxnSpLocks/>
          </p:cNvCxnSpPr>
          <p:nvPr/>
        </p:nvCxnSpPr>
        <p:spPr>
          <a:xfrm flipH="1">
            <a:off x="2295912" y="1829310"/>
            <a:ext cx="215484" cy="64452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9584E703-2957-04A7-A190-12AE87F959DB}"/>
              </a:ext>
            </a:extLst>
          </p:cNvPr>
          <p:cNvSpPr/>
          <p:nvPr/>
        </p:nvSpPr>
        <p:spPr>
          <a:xfrm rot="360036">
            <a:off x="2234126" y="2407162"/>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Straight Connector 10">
            <a:extLst>
              <a:ext uri="{FF2B5EF4-FFF2-40B4-BE49-F238E27FC236}">
                <a16:creationId xmlns:a16="http://schemas.microsoft.com/office/drawing/2014/main" id="{CB1BD9C0-11C3-B8D3-7F0E-B58B8FA5FBC8}"/>
              </a:ext>
            </a:extLst>
          </p:cNvPr>
          <p:cNvCxnSpPr>
            <a:cxnSpLocks/>
          </p:cNvCxnSpPr>
          <p:nvPr/>
        </p:nvCxnSpPr>
        <p:spPr>
          <a:xfrm flipH="1" flipV="1">
            <a:off x="2511396" y="1829310"/>
            <a:ext cx="407453" cy="238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497410E9-A0D7-A284-CF0B-3783651B78C0}"/>
              </a:ext>
            </a:extLst>
          </p:cNvPr>
          <p:cNvSpPr txBox="1"/>
          <p:nvPr/>
        </p:nvSpPr>
        <p:spPr>
          <a:xfrm>
            <a:off x="2918849" y="1567700"/>
            <a:ext cx="2051503" cy="523220"/>
          </a:xfrm>
          <a:prstGeom prst="rect">
            <a:avLst/>
          </a:prstGeom>
          <a:noFill/>
        </p:spPr>
        <p:txBody>
          <a:bodyPr wrap="square" rtlCol="0">
            <a:spAutoFit/>
          </a:bodyPr>
          <a:lstStyle/>
          <a:p>
            <a:r>
              <a:rPr lang="en-US" sz="1400" dirty="0"/>
              <a:t>We are in the Scoreboard Menu</a:t>
            </a:r>
          </a:p>
        </p:txBody>
      </p:sp>
      <p:cxnSp>
        <p:nvCxnSpPr>
          <p:cNvPr id="13" name="Straight Connector 12">
            <a:extLst>
              <a:ext uri="{FF2B5EF4-FFF2-40B4-BE49-F238E27FC236}">
                <a16:creationId xmlns:a16="http://schemas.microsoft.com/office/drawing/2014/main" id="{517AFDE7-66C0-9077-52EF-65D0B167208E}"/>
              </a:ext>
            </a:extLst>
          </p:cNvPr>
          <p:cNvCxnSpPr>
            <a:cxnSpLocks/>
          </p:cNvCxnSpPr>
          <p:nvPr/>
        </p:nvCxnSpPr>
        <p:spPr>
          <a:xfrm flipH="1">
            <a:off x="10416871" y="2040962"/>
            <a:ext cx="215484" cy="64452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46B52D9E-F79F-2446-B8B9-76E303118AF3}"/>
              </a:ext>
            </a:extLst>
          </p:cNvPr>
          <p:cNvSpPr/>
          <p:nvPr/>
        </p:nvSpPr>
        <p:spPr>
          <a:xfrm rot="360036">
            <a:off x="10355085" y="2618814"/>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5" name="Straight Connector 14">
            <a:extLst>
              <a:ext uri="{FF2B5EF4-FFF2-40B4-BE49-F238E27FC236}">
                <a16:creationId xmlns:a16="http://schemas.microsoft.com/office/drawing/2014/main" id="{13C360ED-C1E9-AE42-DB20-57FDBA52FCFC}"/>
              </a:ext>
            </a:extLst>
          </p:cNvPr>
          <p:cNvCxnSpPr>
            <a:cxnSpLocks/>
          </p:cNvCxnSpPr>
          <p:nvPr/>
        </p:nvCxnSpPr>
        <p:spPr>
          <a:xfrm flipH="1" flipV="1">
            <a:off x="10632355" y="2040962"/>
            <a:ext cx="407453" cy="238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902F5B56-F31D-2A17-4E3A-ED5B90129772}"/>
              </a:ext>
            </a:extLst>
          </p:cNvPr>
          <p:cNvSpPr txBox="1"/>
          <p:nvPr/>
        </p:nvSpPr>
        <p:spPr>
          <a:xfrm>
            <a:off x="11011511" y="1489850"/>
            <a:ext cx="1214697" cy="1077218"/>
          </a:xfrm>
          <a:prstGeom prst="rect">
            <a:avLst/>
          </a:prstGeom>
          <a:noFill/>
        </p:spPr>
        <p:txBody>
          <a:bodyPr wrap="square" rtlCol="0">
            <a:spAutoFit/>
          </a:bodyPr>
          <a:lstStyle/>
          <a:p>
            <a:pPr algn="just"/>
            <a:r>
              <a:rPr lang="en-US" sz="1600" dirty="0"/>
              <a:t>Overall Scoreboard of individual games</a:t>
            </a:r>
          </a:p>
        </p:txBody>
      </p:sp>
      <p:sp>
        <p:nvSpPr>
          <p:cNvPr id="17" name="Rectangle 16">
            <a:extLst>
              <a:ext uri="{FF2B5EF4-FFF2-40B4-BE49-F238E27FC236}">
                <a16:creationId xmlns:a16="http://schemas.microsoft.com/office/drawing/2014/main" id="{9FA00B3F-3370-16CB-FE7C-DA32B891A59F}"/>
              </a:ext>
            </a:extLst>
          </p:cNvPr>
          <p:cNvSpPr/>
          <p:nvPr/>
        </p:nvSpPr>
        <p:spPr>
          <a:xfrm>
            <a:off x="5998941" y="1675810"/>
            <a:ext cx="2564330" cy="1481467"/>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1F875A14-522D-31F5-298B-49960EA7F7B4}"/>
              </a:ext>
            </a:extLst>
          </p:cNvPr>
          <p:cNvCxnSpPr>
            <a:cxnSpLocks/>
          </p:cNvCxnSpPr>
          <p:nvPr/>
        </p:nvCxnSpPr>
        <p:spPr>
          <a:xfrm>
            <a:off x="6563814" y="1354560"/>
            <a:ext cx="0" cy="2131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1CAB30D-AC8A-3591-B3DF-C99CE2FF3543}"/>
              </a:ext>
            </a:extLst>
          </p:cNvPr>
          <p:cNvSpPr/>
          <p:nvPr/>
        </p:nvSpPr>
        <p:spPr>
          <a:xfrm rot="360036">
            <a:off x="6503155" y="1579513"/>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7AC63C9E-A15B-81AD-C164-8F445AD74D5A}"/>
              </a:ext>
            </a:extLst>
          </p:cNvPr>
          <p:cNvSpPr txBox="1"/>
          <p:nvPr/>
        </p:nvSpPr>
        <p:spPr>
          <a:xfrm>
            <a:off x="6753746" y="1090646"/>
            <a:ext cx="2051503" cy="738664"/>
          </a:xfrm>
          <a:prstGeom prst="rect">
            <a:avLst/>
          </a:prstGeom>
          <a:noFill/>
        </p:spPr>
        <p:txBody>
          <a:bodyPr wrap="square" rtlCol="0">
            <a:spAutoFit/>
          </a:bodyPr>
          <a:lstStyle/>
          <a:p>
            <a:r>
              <a:rPr lang="en-US" sz="1400" dirty="0"/>
              <a:t>Combo box to choose among games to see scoreboards </a:t>
            </a:r>
          </a:p>
        </p:txBody>
      </p:sp>
      <p:cxnSp>
        <p:nvCxnSpPr>
          <p:cNvPr id="22" name="Straight Connector 21">
            <a:extLst>
              <a:ext uri="{FF2B5EF4-FFF2-40B4-BE49-F238E27FC236}">
                <a16:creationId xmlns:a16="http://schemas.microsoft.com/office/drawing/2014/main" id="{92A9F3DB-8D85-9CCE-A2AF-B15428B5ADC3}"/>
              </a:ext>
            </a:extLst>
          </p:cNvPr>
          <p:cNvCxnSpPr>
            <a:cxnSpLocks/>
          </p:cNvCxnSpPr>
          <p:nvPr/>
        </p:nvCxnSpPr>
        <p:spPr>
          <a:xfrm flipH="1">
            <a:off x="6550565" y="1348841"/>
            <a:ext cx="203181" cy="5135"/>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26" name="Oval 25">
            <a:extLst>
              <a:ext uri="{FF2B5EF4-FFF2-40B4-BE49-F238E27FC236}">
                <a16:creationId xmlns:a16="http://schemas.microsoft.com/office/drawing/2014/main" id="{15468897-66D2-89A9-BAFF-CCDF28402B80}"/>
              </a:ext>
            </a:extLst>
          </p:cNvPr>
          <p:cNvSpPr/>
          <p:nvPr/>
        </p:nvSpPr>
        <p:spPr>
          <a:xfrm rot="360036">
            <a:off x="5988771" y="5704914"/>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7" name="Straight Connector 26">
            <a:extLst>
              <a:ext uri="{FF2B5EF4-FFF2-40B4-BE49-F238E27FC236}">
                <a16:creationId xmlns:a16="http://schemas.microsoft.com/office/drawing/2014/main" id="{80C48368-E87B-51C3-42DE-624F5E84BE29}"/>
              </a:ext>
            </a:extLst>
          </p:cNvPr>
          <p:cNvCxnSpPr>
            <a:cxnSpLocks/>
          </p:cNvCxnSpPr>
          <p:nvPr/>
        </p:nvCxnSpPr>
        <p:spPr>
          <a:xfrm flipH="1">
            <a:off x="6050557" y="5782107"/>
            <a:ext cx="5608" cy="32546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E707C13-0F04-2F4E-077D-74460A8559BD}"/>
              </a:ext>
            </a:extLst>
          </p:cNvPr>
          <p:cNvCxnSpPr>
            <a:cxnSpLocks/>
          </p:cNvCxnSpPr>
          <p:nvPr/>
        </p:nvCxnSpPr>
        <p:spPr>
          <a:xfrm flipH="1" flipV="1">
            <a:off x="5643104" y="6107569"/>
            <a:ext cx="407453" cy="238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5EF13A66-904B-1140-810A-3CC2D51F9B97}"/>
              </a:ext>
            </a:extLst>
          </p:cNvPr>
          <p:cNvSpPr txBox="1"/>
          <p:nvPr/>
        </p:nvSpPr>
        <p:spPr>
          <a:xfrm>
            <a:off x="3289667" y="5944838"/>
            <a:ext cx="2557163" cy="307777"/>
          </a:xfrm>
          <a:prstGeom prst="rect">
            <a:avLst/>
          </a:prstGeom>
          <a:noFill/>
        </p:spPr>
        <p:txBody>
          <a:bodyPr wrap="square" rtlCol="0">
            <a:spAutoFit/>
          </a:bodyPr>
          <a:lstStyle/>
          <a:p>
            <a:r>
              <a:rPr lang="en-US" sz="1400" dirty="0"/>
              <a:t>Individual scoreboard of player</a:t>
            </a:r>
          </a:p>
        </p:txBody>
      </p:sp>
    </p:spTree>
    <p:extLst>
      <p:ext uri="{BB962C8B-B14F-4D97-AF65-F5344CB8AC3E}">
        <p14:creationId xmlns:p14="http://schemas.microsoft.com/office/powerpoint/2010/main" val="3185440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680EF6-9317-F939-5941-BC04137A986F}"/>
              </a:ext>
            </a:extLst>
          </p:cNvPr>
          <p:cNvPicPr>
            <a:picLocks noChangeAspect="1"/>
          </p:cNvPicPr>
          <p:nvPr/>
        </p:nvPicPr>
        <p:blipFill>
          <a:blip r:embed="rId2"/>
          <a:stretch>
            <a:fillRect/>
          </a:stretch>
        </p:blipFill>
        <p:spPr>
          <a:xfrm>
            <a:off x="0" y="0"/>
            <a:ext cx="12192000" cy="685800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5" name="Rectangle 4">
            <a:extLst>
              <a:ext uri="{FF2B5EF4-FFF2-40B4-BE49-F238E27FC236}">
                <a16:creationId xmlns:a16="http://schemas.microsoft.com/office/drawing/2014/main" id="{A59C3566-3B19-7D74-4327-605A12E9AE80}"/>
              </a:ext>
            </a:extLst>
          </p:cNvPr>
          <p:cNvSpPr/>
          <p:nvPr/>
        </p:nvSpPr>
        <p:spPr>
          <a:xfrm>
            <a:off x="146719" y="2988893"/>
            <a:ext cx="2032544" cy="533912"/>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E5EB2C8-8A6A-551C-193A-AEA312A78410}"/>
              </a:ext>
            </a:extLst>
          </p:cNvPr>
          <p:cNvSpPr/>
          <p:nvPr/>
        </p:nvSpPr>
        <p:spPr>
          <a:xfrm rot="360036">
            <a:off x="2285935" y="3289567"/>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 name="Straight Connector 6">
            <a:extLst>
              <a:ext uri="{FF2B5EF4-FFF2-40B4-BE49-F238E27FC236}">
                <a16:creationId xmlns:a16="http://schemas.microsoft.com/office/drawing/2014/main" id="{ADB6095F-1CF8-6911-788C-82AFB35D685A}"/>
              </a:ext>
            </a:extLst>
          </p:cNvPr>
          <p:cNvCxnSpPr>
            <a:cxnSpLocks/>
            <a:endCxn id="6" idx="6"/>
          </p:cNvCxnSpPr>
          <p:nvPr/>
        </p:nvCxnSpPr>
        <p:spPr>
          <a:xfrm flipH="1">
            <a:off x="2409169" y="3358617"/>
            <a:ext cx="548946" cy="407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BD81B7DE-1CFC-E1C2-AE65-FED8FB5FF806}"/>
              </a:ext>
            </a:extLst>
          </p:cNvPr>
          <p:cNvCxnSpPr>
            <a:cxnSpLocks/>
          </p:cNvCxnSpPr>
          <p:nvPr/>
        </p:nvCxnSpPr>
        <p:spPr>
          <a:xfrm>
            <a:off x="2948589" y="3077234"/>
            <a:ext cx="0" cy="28546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44431F31-1A22-CE93-F633-565DD54914AA}"/>
              </a:ext>
            </a:extLst>
          </p:cNvPr>
          <p:cNvSpPr txBox="1"/>
          <p:nvPr/>
        </p:nvSpPr>
        <p:spPr>
          <a:xfrm>
            <a:off x="2524449" y="2681116"/>
            <a:ext cx="2542851" cy="307777"/>
          </a:xfrm>
          <a:prstGeom prst="rect">
            <a:avLst/>
          </a:prstGeom>
          <a:noFill/>
        </p:spPr>
        <p:txBody>
          <a:bodyPr wrap="square" rtlCol="0">
            <a:spAutoFit/>
          </a:bodyPr>
          <a:lstStyle/>
          <a:p>
            <a:r>
              <a:rPr lang="en-US" sz="1400" dirty="0"/>
              <a:t>We are on the Settings menu</a:t>
            </a:r>
          </a:p>
        </p:txBody>
      </p:sp>
      <p:sp>
        <p:nvSpPr>
          <p:cNvPr id="10" name="Rectangle 9">
            <a:extLst>
              <a:ext uri="{FF2B5EF4-FFF2-40B4-BE49-F238E27FC236}">
                <a16:creationId xmlns:a16="http://schemas.microsoft.com/office/drawing/2014/main" id="{998B57E6-E4A6-C332-60B9-0CB81C745331}"/>
              </a:ext>
            </a:extLst>
          </p:cNvPr>
          <p:cNvSpPr/>
          <p:nvPr/>
        </p:nvSpPr>
        <p:spPr>
          <a:xfrm>
            <a:off x="5571679" y="616655"/>
            <a:ext cx="3229415" cy="2737881"/>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4887496-E241-5E2C-EC0E-08585A7525F4}"/>
              </a:ext>
            </a:extLst>
          </p:cNvPr>
          <p:cNvSpPr/>
          <p:nvPr/>
        </p:nvSpPr>
        <p:spPr>
          <a:xfrm rot="360036">
            <a:off x="8907766" y="1784617"/>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Straight Connector 11">
            <a:extLst>
              <a:ext uri="{FF2B5EF4-FFF2-40B4-BE49-F238E27FC236}">
                <a16:creationId xmlns:a16="http://schemas.microsoft.com/office/drawing/2014/main" id="{AFF056FF-86DC-BBB2-9D32-AEE371B8B8D9}"/>
              </a:ext>
            </a:extLst>
          </p:cNvPr>
          <p:cNvCxnSpPr>
            <a:cxnSpLocks/>
            <a:endCxn id="11" idx="6"/>
          </p:cNvCxnSpPr>
          <p:nvPr/>
        </p:nvCxnSpPr>
        <p:spPr>
          <a:xfrm flipH="1">
            <a:off x="9031000" y="1853667"/>
            <a:ext cx="548946" cy="407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5AD4FC6F-1371-95F5-77B6-A09AD5E6EFBA}"/>
              </a:ext>
            </a:extLst>
          </p:cNvPr>
          <p:cNvCxnSpPr>
            <a:cxnSpLocks/>
          </p:cNvCxnSpPr>
          <p:nvPr/>
        </p:nvCxnSpPr>
        <p:spPr>
          <a:xfrm>
            <a:off x="9570420" y="1572284"/>
            <a:ext cx="0" cy="28546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49C1AAC6-3445-D777-B6A0-485E41CF4F04}"/>
              </a:ext>
            </a:extLst>
          </p:cNvPr>
          <p:cNvSpPr txBox="1"/>
          <p:nvPr/>
        </p:nvSpPr>
        <p:spPr>
          <a:xfrm>
            <a:off x="8801094" y="982760"/>
            <a:ext cx="2981331" cy="523220"/>
          </a:xfrm>
          <a:prstGeom prst="rect">
            <a:avLst/>
          </a:prstGeom>
          <a:noFill/>
        </p:spPr>
        <p:txBody>
          <a:bodyPr wrap="square" rtlCol="0">
            <a:spAutoFit/>
          </a:bodyPr>
          <a:lstStyle/>
          <a:p>
            <a:r>
              <a:rPr lang="en-US" sz="1400" dirty="0"/>
              <a:t>User Name and the Email of the logged in User will be shown here</a:t>
            </a:r>
          </a:p>
        </p:txBody>
      </p:sp>
      <p:sp>
        <p:nvSpPr>
          <p:cNvPr id="15" name="Rectangle 14">
            <a:extLst>
              <a:ext uri="{FF2B5EF4-FFF2-40B4-BE49-F238E27FC236}">
                <a16:creationId xmlns:a16="http://schemas.microsoft.com/office/drawing/2014/main" id="{6313DA88-924D-5724-44DE-4159ACF21E39}"/>
              </a:ext>
            </a:extLst>
          </p:cNvPr>
          <p:cNvSpPr/>
          <p:nvPr/>
        </p:nvSpPr>
        <p:spPr>
          <a:xfrm>
            <a:off x="5570293" y="3755244"/>
            <a:ext cx="3229100" cy="533912"/>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BE6B538-D149-6AE7-0EC9-500085466CBB}"/>
              </a:ext>
            </a:extLst>
          </p:cNvPr>
          <p:cNvSpPr/>
          <p:nvPr/>
        </p:nvSpPr>
        <p:spPr>
          <a:xfrm rot="360036">
            <a:off x="8878738" y="3756338"/>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6" name="Straight Connector 25">
            <a:extLst>
              <a:ext uri="{FF2B5EF4-FFF2-40B4-BE49-F238E27FC236}">
                <a16:creationId xmlns:a16="http://schemas.microsoft.com/office/drawing/2014/main" id="{3ABC67DA-4657-86B3-D1FA-C346FDFCF67A}"/>
              </a:ext>
            </a:extLst>
          </p:cNvPr>
          <p:cNvCxnSpPr>
            <a:cxnSpLocks/>
            <a:endCxn id="25" idx="6"/>
          </p:cNvCxnSpPr>
          <p:nvPr/>
        </p:nvCxnSpPr>
        <p:spPr>
          <a:xfrm flipH="1">
            <a:off x="9001972" y="3825388"/>
            <a:ext cx="548946" cy="407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1300DF43-32AE-8CD4-D892-0FD6052333D6}"/>
              </a:ext>
            </a:extLst>
          </p:cNvPr>
          <p:cNvCxnSpPr>
            <a:cxnSpLocks/>
          </p:cNvCxnSpPr>
          <p:nvPr/>
        </p:nvCxnSpPr>
        <p:spPr>
          <a:xfrm>
            <a:off x="9546232" y="3807444"/>
            <a:ext cx="0" cy="28546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D0B7DECD-D82E-EE16-6768-1989F31F9C0C}"/>
              </a:ext>
            </a:extLst>
          </p:cNvPr>
          <p:cNvSpPr txBox="1"/>
          <p:nvPr/>
        </p:nvSpPr>
        <p:spPr>
          <a:xfrm>
            <a:off x="8799393" y="4121279"/>
            <a:ext cx="2981331" cy="523220"/>
          </a:xfrm>
          <a:prstGeom prst="rect">
            <a:avLst/>
          </a:prstGeom>
          <a:noFill/>
        </p:spPr>
        <p:txBody>
          <a:bodyPr wrap="square" rtlCol="0">
            <a:spAutoFit/>
          </a:bodyPr>
          <a:lstStyle/>
          <a:p>
            <a:r>
              <a:rPr lang="en-US" sz="1400" dirty="0"/>
              <a:t>Users can Update their Password from Settings Menu</a:t>
            </a:r>
          </a:p>
        </p:txBody>
      </p:sp>
    </p:spTree>
    <p:extLst>
      <p:ext uri="{BB962C8B-B14F-4D97-AF65-F5344CB8AC3E}">
        <p14:creationId xmlns:p14="http://schemas.microsoft.com/office/powerpoint/2010/main" val="2583242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ECBCDF-772E-2057-6C19-FA7164FD34CD}"/>
              </a:ext>
            </a:extLst>
          </p:cNvPr>
          <p:cNvPicPr>
            <a:picLocks noChangeAspect="1"/>
          </p:cNvPicPr>
          <p:nvPr/>
        </p:nvPicPr>
        <p:blipFill>
          <a:blip r:embed="rId2"/>
          <a:stretch>
            <a:fillRect/>
          </a:stretch>
        </p:blipFill>
        <p:spPr>
          <a:xfrm>
            <a:off x="0" y="0"/>
            <a:ext cx="12192000" cy="68580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7" name="Rectangle 6">
            <a:extLst>
              <a:ext uri="{FF2B5EF4-FFF2-40B4-BE49-F238E27FC236}">
                <a16:creationId xmlns:a16="http://schemas.microsoft.com/office/drawing/2014/main" id="{C64BA325-22E6-37B4-57AA-1964D884984B}"/>
              </a:ext>
            </a:extLst>
          </p:cNvPr>
          <p:cNvSpPr/>
          <p:nvPr/>
        </p:nvSpPr>
        <p:spPr>
          <a:xfrm>
            <a:off x="2354291" y="1582602"/>
            <a:ext cx="7483418" cy="3692795"/>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B56F4D6-0B88-F063-1DBD-71CC69135E51}"/>
              </a:ext>
            </a:extLst>
          </p:cNvPr>
          <p:cNvSpPr/>
          <p:nvPr/>
        </p:nvSpPr>
        <p:spPr>
          <a:xfrm rot="360036">
            <a:off x="7133287" y="1443169"/>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9" name="Straight Connector 8">
            <a:extLst>
              <a:ext uri="{FF2B5EF4-FFF2-40B4-BE49-F238E27FC236}">
                <a16:creationId xmlns:a16="http://schemas.microsoft.com/office/drawing/2014/main" id="{877DBDA3-A91F-708E-F98A-BF1C6EFA8B3E}"/>
              </a:ext>
            </a:extLst>
          </p:cNvPr>
          <p:cNvCxnSpPr>
            <a:cxnSpLocks/>
            <a:endCxn id="8" idx="6"/>
          </p:cNvCxnSpPr>
          <p:nvPr/>
        </p:nvCxnSpPr>
        <p:spPr>
          <a:xfrm flipH="1">
            <a:off x="7256521" y="1512219"/>
            <a:ext cx="548946" cy="407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C21C490-2A7F-2D97-2446-7093ADC2B3B5}"/>
              </a:ext>
            </a:extLst>
          </p:cNvPr>
          <p:cNvCxnSpPr>
            <a:cxnSpLocks/>
          </p:cNvCxnSpPr>
          <p:nvPr/>
        </p:nvCxnSpPr>
        <p:spPr>
          <a:xfrm>
            <a:off x="7795941" y="1230836"/>
            <a:ext cx="0" cy="28546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CF368AD0-E537-843E-4A16-9DC54D255F93}"/>
              </a:ext>
            </a:extLst>
          </p:cNvPr>
          <p:cNvSpPr txBox="1"/>
          <p:nvPr/>
        </p:nvSpPr>
        <p:spPr>
          <a:xfrm>
            <a:off x="7026615" y="654626"/>
            <a:ext cx="2981331" cy="523220"/>
          </a:xfrm>
          <a:prstGeom prst="rect">
            <a:avLst/>
          </a:prstGeom>
          <a:noFill/>
        </p:spPr>
        <p:txBody>
          <a:bodyPr wrap="square" rtlCol="0">
            <a:spAutoFit/>
          </a:bodyPr>
          <a:lstStyle/>
          <a:p>
            <a:r>
              <a:rPr lang="en-US" sz="1400" dirty="0"/>
              <a:t>Password Resetting window for changing the password</a:t>
            </a:r>
          </a:p>
        </p:txBody>
      </p:sp>
      <p:sp>
        <p:nvSpPr>
          <p:cNvPr id="12" name="Rectangle 11">
            <a:extLst>
              <a:ext uri="{FF2B5EF4-FFF2-40B4-BE49-F238E27FC236}">
                <a16:creationId xmlns:a16="http://schemas.microsoft.com/office/drawing/2014/main" id="{C27BE5DD-0A21-0E10-C1A7-6B495F4D58AD}"/>
              </a:ext>
            </a:extLst>
          </p:cNvPr>
          <p:cNvSpPr/>
          <p:nvPr/>
        </p:nvSpPr>
        <p:spPr>
          <a:xfrm>
            <a:off x="4669689" y="2851842"/>
            <a:ext cx="3007650" cy="1810694"/>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CFB449B-EAA2-7ED5-4B69-B1060CE67AB8}"/>
              </a:ext>
            </a:extLst>
          </p:cNvPr>
          <p:cNvSpPr/>
          <p:nvPr/>
        </p:nvSpPr>
        <p:spPr>
          <a:xfrm rot="360036">
            <a:off x="7802572" y="3625054"/>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4" name="Straight Connector 13">
            <a:extLst>
              <a:ext uri="{FF2B5EF4-FFF2-40B4-BE49-F238E27FC236}">
                <a16:creationId xmlns:a16="http://schemas.microsoft.com/office/drawing/2014/main" id="{6B9602AD-2C9A-6546-703B-4D434E59233A}"/>
              </a:ext>
            </a:extLst>
          </p:cNvPr>
          <p:cNvCxnSpPr>
            <a:cxnSpLocks/>
            <a:endCxn id="13" idx="6"/>
          </p:cNvCxnSpPr>
          <p:nvPr/>
        </p:nvCxnSpPr>
        <p:spPr>
          <a:xfrm flipH="1">
            <a:off x="7925806" y="3694104"/>
            <a:ext cx="548946" cy="407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1C80309B-2AD4-EF28-F1AC-0B13605E186F}"/>
              </a:ext>
            </a:extLst>
          </p:cNvPr>
          <p:cNvSpPr txBox="1"/>
          <p:nvPr/>
        </p:nvSpPr>
        <p:spPr>
          <a:xfrm>
            <a:off x="8005690" y="3698183"/>
            <a:ext cx="2981331" cy="738664"/>
          </a:xfrm>
          <a:prstGeom prst="rect">
            <a:avLst/>
          </a:prstGeom>
          <a:noFill/>
        </p:spPr>
        <p:txBody>
          <a:bodyPr wrap="square" rtlCol="0">
            <a:spAutoFit/>
          </a:bodyPr>
          <a:lstStyle/>
          <a:p>
            <a:r>
              <a:rPr lang="en-US" sz="1400" dirty="0"/>
              <a:t>If user give all the details correctly, then a successful message box will pop up</a:t>
            </a:r>
          </a:p>
        </p:txBody>
      </p:sp>
    </p:spTree>
    <p:extLst>
      <p:ext uri="{BB962C8B-B14F-4D97-AF65-F5344CB8AC3E}">
        <p14:creationId xmlns:p14="http://schemas.microsoft.com/office/powerpoint/2010/main" val="1023890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5551D1-3C7E-0828-E6F3-1A809AE2D56D}"/>
              </a:ext>
            </a:extLst>
          </p:cNvPr>
          <p:cNvPicPr>
            <a:picLocks noChangeAspect="1"/>
          </p:cNvPicPr>
          <p:nvPr/>
        </p:nvPicPr>
        <p:blipFill>
          <a:blip r:embed="rId2"/>
          <a:stretch>
            <a:fillRect/>
          </a:stretch>
        </p:blipFill>
        <p:spPr>
          <a:xfrm>
            <a:off x="0" y="0"/>
            <a:ext cx="12191999" cy="68580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5" name="Rectangle 4">
            <a:extLst>
              <a:ext uri="{FF2B5EF4-FFF2-40B4-BE49-F238E27FC236}">
                <a16:creationId xmlns:a16="http://schemas.microsoft.com/office/drawing/2014/main" id="{098ED297-86BC-5AAE-D4C0-7E11ABBDDC64}"/>
              </a:ext>
            </a:extLst>
          </p:cNvPr>
          <p:cNvSpPr/>
          <p:nvPr/>
        </p:nvSpPr>
        <p:spPr>
          <a:xfrm>
            <a:off x="155499" y="3854755"/>
            <a:ext cx="2032544" cy="533912"/>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5A129B5-D70E-75A3-BAB9-04BAAF922A8F}"/>
              </a:ext>
            </a:extLst>
          </p:cNvPr>
          <p:cNvSpPr/>
          <p:nvPr/>
        </p:nvSpPr>
        <p:spPr>
          <a:xfrm rot="360036">
            <a:off x="2323014" y="4104379"/>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 name="Straight Connector 6">
            <a:extLst>
              <a:ext uri="{FF2B5EF4-FFF2-40B4-BE49-F238E27FC236}">
                <a16:creationId xmlns:a16="http://schemas.microsoft.com/office/drawing/2014/main" id="{343DC58F-B286-E418-406B-1D490A8C20CC}"/>
              </a:ext>
            </a:extLst>
          </p:cNvPr>
          <p:cNvCxnSpPr>
            <a:cxnSpLocks/>
            <a:endCxn id="6" idx="6"/>
          </p:cNvCxnSpPr>
          <p:nvPr/>
        </p:nvCxnSpPr>
        <p:spPr>
          <a:xfrm flipH="1">
            <a:off x="2446248" y="4173429"/>
            <a:ext cx="548946" cy="407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3E595462-E85A-E671-6B60-14F7942F9EEE}"/>
              </a:ext>
            </a:extLst>
          </p:cNvPr>
          <p:cNvCxnSpPr>
            <a:cxnSpLocks/>
          </p:cNvCxnSpPr>
          <p:nvPr/>
        </p:nvCxnSpPr>
        <p:spPr>
          <a:xfrm>
            <a:off x="2985668" y="3892046"/>
            <a:ext cx="0" cy="28546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75523F47-0172-6885-0902-B4556713FC8F}"/>
              </a:ext>
            </a:extLst>
          </p:cNvPr>
          <p:cNvSpPr txBox="1"/>
          <p:nvPr/>
        </p:nvSpPr>
        <p:spPr>
          <a:xfrm>
            <a:off x="2188043" y="3444844"/>
            <a:ext cx="2542851" cy="307777"/>
          </a:xfrm>
          <a:prstGeom prst="rect">
            <a:avLst/>
          </a:prstGeom>
          <a:noFill/>
        </p:spPr>
        <p:txBody>
          <a:bodyPr wrap="square" rtlCol="0">
            <a:spAutoFit/>
          </a:bodyPr>
          <a:lstStyle/>
          <a:p>
            <a:r>
              <a:rPr lang="en-US" sz="1400" dirty="0"/>
              <a:t>We are on the Help menu</a:t>
            </a:r>
          </a:p>
        </p:txBody>
      </p:sp>
      <p:cxnSp>
        <p:nvCxnSpPr>
          <p:cNvPr id="10" name="Straight Connector 9">
            <a:extLst>
              <a:ext uri="{FF2B5EF4-FFF2-40B4-BE49-F238E27FC236}">
                <a16:creationId xmlns:a16="http://schemas.microsoft.com/office/drawing/2014/main" id="{2125EFBB-B6A8-BEFD-291C-76F53A80B638}"/>
              </a:ext>
            </a:extLst>
          </p:cNvPr>
          <p:cNvCxnSpPr>
            <a:cxnSpLocks/>
          </p:cNvCxnSpPr>
          <p:nvPr/>
        </p:nvCxnSpPr>
        <p:spPr>
          <a:xfrm flipH="1">
            <a:off x="8475748" y="1982709"/>
            <a:ext cx="360434" cy="11805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74FD447E-ACC8-902F-37E3-694F97495E56}"/>
              </a:ext>
            </a:extLst>
          </p:cNvPr>
          <p:cNvSpPr/>
          <p:nvPr/>
        </p:nvSpPr>
        <p:spPr>
          <a:xfrm rot="360036">
            <a:off x="8413962" y="3096624"/>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3" name="Straight Connector 12">
            <a:extLst>
              <a:ext uri="{FF2B5EF4-FFF2-40B4-BE49-F238E27FC236}">
                <a16:creationId xmlns:a16="http://schemas.microsoft.com/office/drawing/2014/main" id="{2B142800-AA7D-B25A-BA0F-0156830F621E}"/>
              </a:ext>
            </a:extLst>
          </p:cNvPr>
          <p:cNvCxnSpPr>
            <a:cxnSpLocks/>
          </p:cNvCxnSpPr>
          <p:nvPr/>
        </p:nvCxnSpPr>
        <p:spPr>
          <a:xfrm flipH="1">
            <a:off x="8836182" y="1982709"/>
            <a:ext cx="389299" cy="407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22C0F7E7-84A3-1B66-8DEE-9E51E99A20F5}"/>
              </a:ext>
            </a:extLst>
          </p:cNvPr>
          <p:cNvSpPr txBox="1"/>
          <p:nvPr/>
        </p:nvSpPr>
        <p:spPr>
          <a:xfrm>
            <a:off x="8836182" y="1451573"/>
            <a:ext cx="2542851" cy="523220"/>
          </a:xfrm>
          <a:prstGeom prst="rect">
            <a:avLst/>
          </a:prstGeom>
          <a:noFill/>
        </p:spPr>
        <p:txBody>
          <a:bodyPr wrap="square" rtlCol="0">
            <a:spAutoFit/>
          </a:bodyPr>
          <a:lstStyle/>
          <a:p>
            <a:r>
              <a:rPr lang="en-US" sz="1400" dirty="0"/>
              <a:t>Details of the  developers of this project</a:t>
            </a:r>
          </a:p>
        </p:txBody>
      </p:sp>
    </p:spTree>
    <p:extLst>
      <p:ext uri="{BB962C8B-B14F-4D97-AF65-F5344CB8AC3E}">
        <p14:creationId xmlns:p14="http://schemas.microsoft.com/office/powerpoint/2010/main" val="1175767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7FE15BA-FE51-43C5-AD82-43D9F873C0A4}"/>
              </a:ext>
            </a:extLst>
          </p:cNvPr>
          <p:cNvPicPr>
            <a:picLocks noChangeAspect="1"/>
          </p:cNvPicPr>
          <p:nvPr/>
        </p:nvPicPr>
        <p:blipFill>
          <a:blip r:embed="rId2"/>
          <a:stretch>
            <a:fillRect/>
          </a:stretch>
        </p:blipFill>
        <p:spPr>
          <a:xfrm>
            <a:off x="0" y="-17930"/>
            <a:ext cx="12192000" cy="6858000"/>
          </a:xfrm>
          <a:prstGeom prst="rect">
            <a:avLst/>
          </a:prstGeom>
        </p:spPr>
      </p:pic>
      <p:sp>
        <p:nvSpPr>
          <p:cNvPr id="2" name="Title 1">
            <a:extLst>
              <a:ext uri="{FF2B5EF4-FFF2-40B4-BE49-F238E27FC236}">
                <a16:creationId xmlns:a16="http://schemas.microsoft.com/office/drawing/2014/main" id="{BB7EA226-399F-47FE-855B-AC0EB166C9D8}"/>
              </a:ext>
            </a:extLst>
          </p:cNvPr>
          <p:cNvSpPr>
            <a:spLocks noGrp="1"/>
          </p:cNvSpPr>
          <p:nvPr>
            <p:ph type="title"/>
          </p:nvPr>
        </p:nvSpPr>
        <p:spPr>
          <a:xfrm>
            <a:off x="5093746" y="854434"/>
            <a:ext cx="2004508" cy="748454"/>
          </a:xfrm>
        </p:spPr>
        <p:txBody>
          <a:bodyPr>
            <a:normAutofit fontScale="90000"/>
          </a:bodyPr>
          <a:lstStyle/>
          <a:p>
            <a:r>
              <a:rPr lang="en-US" u="sng" dirty="0">
                <a:solidFill>
                  <a:schemeClr val="accent2">
                    <a:lumMod val="75000"/>
                  </a:schemeClr>
                </a:solidFill>
                <a:latin typeface="Algerian" panose="04020705040A02060702" pitchFamily="82" charset="0"/>
              </a:rPr>
              <a:t>Games</a:t>
            </a:r>
          </a:p>
        </p:txBody>
      </p:sp>
      <p:graphicFrame>
        <p:nvGraphicFramePr>
          <p:cNvPr id="14" name="TextBox 2">
            <a:extLst>
              <a:ext uri="{FF2B5EF4-FFF2-40B4-BE49-F238E27FC236}">
                <a16:creationId xmlns:a16="http://schemas.microsoft.com/office/drawing/2014/main" id="{79BBC600-85A7-4CC5-9C3D-22899A5486C4}"/>
              </a:ext>
            </a:extLst>
          </p:cNvPr>
          <p:cNvGraphicFramePr/>
          <p:nvPr>
            <p:extLst>
              <p:ext uri="{D42A27DB-BD31-4B8C-83A1-F6EECF244321}">
                <p14:modId xmlns:p14="http://schemas.microsoft.com/office/powerpoint/2010/main" val="4075511938"/>
              </p:ext>
            </p:extLst>
          </p:nvPr>
        </p:nvGraphicFramePr>
        <p:xfrm>
          <a:off x="3112387" y="1699746"/>
          <a:ext cx="5287543" cy="4190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 colorful text with text overlay&#10;&#10;Description automatically generated with medium confidence">
            <a:extLst>
              <a:ext uri="{FF2B5EF4-FFF2-40B4-BE49-F238E27FC236}">
                <a16:creationId xmlns:a16="http://schemas.microsoft.com/office/drawing/2014/main" id="{B9EF133B-98C7-465A-9FA1-BCF16757476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43072" y="0"/>
            <a:ext cx="2248927" cy="2413483"/>
          </a:xfrm>
          <a:prstGeom prst="rect">
            <a:avLst/>
          </a:prstGeom>
        </p:spPr>
      </p:pic>
    </p:spTree>
    <p:extLst>
      <p:ext uri="{BB962C8B-B14F-4D97-AF65-F5344CB8AC3E}">
        <p14:creationId xmlns:p14="http://schemas.microsoft.com/office/powerpoint/2010/main" val="42165168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74A056-83E1-4C2D-9A2D-19032118FF15}"/>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47FD69B-76A8-4703-A6A5-08F1D38E0F3C}"/>
              </a:ext>
            </a:extLst>
          </p:cNvPr>
          <p:cNvSpPr>
            <a:spLocks noGrp="1"/>
          </p:cNvSpPr>
          <p:nvPr>
            <p:ph type="ctrTitle"/>
          </p:nvPr>
        </p:nvSpPr>
        <p:spPr>
          <a:xfrm>
            <a:off x="4161584" y="1638998"/>
            <a:ext cx="3597226" cy="860612"/>
          </a:xfrm>
        </p:spPr>
        <p:txBody>
          <a:bodyPr>
            <a:normAutofit fontScale="90000"/>
          </a:bodyPr>
          <a:lstStyle/>
          <a:p>
            <a:r>
              <a:rPr lang="en-US" sz="4800" u="sng" dirty="0">
                <a:solidFill>
                  <a:schemeClr val="accent2">
                    <a:lumMod val="75000"/>
                  </a:schemeClr>
                </a:solidFill>
                <a:latin typeface="Algerian" panose="04020705040A02060702" pitchFamily="82" charset="0"/>
              </a:rPr>
              <a:t>Gravity Run</a:t>
            </a:r>
          </a:p>
        </p:txBody>
      </p:sp>
      <p:sp>
        <p:nvSpPr>
          <p:cNvPr id="7" name="TextBox 6">
            <a:extLst>
              <a:ext uri="{FF2B5EF4-FFF2-40B4-BE49-F238E27FC236}">
                <a16:creationId xmlns:a16="http://schemas.microsoft.com/office/drawing/2014/main" id="{8FA6A1CC-5F56-499A-A3BE-B2060130AD35}"/>
              </a:ext>
            </a:extLst>
          </p:cNvPr>
          <p:cNvSpPr txBox="1"/>
          <p:nvPr/>
        </p:nvSpPr>
        <p:spPr>
          <a:xfrm>
            <a:off x="2037183" y="2753952"/>
            <a:ext cx="8117633" cy="2300694"/>
          </a:xfrm>
          <a:prstGeom prst="rect">
            <a:avLst/>
          </a:prstGeom>
          <a:noFill/>
        </p:spPr>
        <p:txBody>
          <a:bodyPr wrap="square">
            <a:spAutoFit/>
          </a:bodyPr>
          <a:lstStyle/>
          <a:p>
            <a:pPr algn="just">
              <a:lnSpc>
                <a:spcPct val="107000"/>
              </a:lnSpc>
              <a:spcAft>
                <a:spcPts val="800"/>
              </a:spcAft>
            </a:pPr>
            <a:r>
              <a:rPr lang="en-US" kern="100" dirty="0">
                <a:solidFill>
                  <a:schemeClr val="accent2"/>
                </a:solidFill>
                <a:ea typeface="Calibri" panose="020F0502020204030204" pitchFamily="34" charset="0"/>
                <a:cs typeface="Times New Roman" panose="02020603050405020304" pitchFamily="18" charset="0"/>
              </a:rPr>
              <a:t> </a:t>
            </a:r>
            <a:r>
              <a:rPr lang="en-US" sz="2000" kern="100" dirty="0">
                <a:solidFill>
                  <a:schemeClr val="accent2"/>
                </a:solidFill>
                <a:ea typeface="Calibri" panose="020F0502020204030204" pitchFamily="34" charset="0"/>
                <a:cs typeface="Times New Roman" panose="02020603050405020304" pitchFamily="18" charset="0"/>
              </a:rPr>
              <a:t>This is basically a running game avoiding obstacles. In this game:</a:t>
            </a:r>
          </a:p>
          <a:p>
            <a:pPr algn="just">
              <a:lnSpc>
                <a:spcPct val="107000"/>
              </a:lnSpc>
              <a:spcAft>
                <a:spcPts val="800"/>
              </a:spcAft>
            </a:pPr>
            <a:r>
              <a:rPr lang="en-US" kern="100" dirty="0">
                <a:solidFill>
                  <a:schemeClr val="accent2"/>
                </a:solidFill>
                <a:ea typeface="Calibri" panose="020F0502020204030204" pitchFamily="34" charset="0"/>
                <a:cs typeface="Times New Roman" panose="02020603050405020304" pitchFamily="18" charset="0"/>
              </a:rPr>
              <a:t>•Players will be given a character to jump over the obstacles coming in front of them.</a:t>
            </a:r>
          </a:p>
          <a:p>
            <a:pPr algn="just">
              <a:lnSpc>
                <a:spcPct val="107000"/>
              </a:lnSpc>
              <a:spcAft>
                <a:spcPts val="800"/>
              </a:spcAft>
            </a:pPr>
            <a:r>
              <a:rPr lang="en-US" kern="100" dirty="0">
                <a:solidFill>
                  <a:schemeClr val="accent2"/>
                </a:solidFill>
                <a:ea typeface="Calibri" panose="020F0502020204030204" pitchFamily="34" charset="0"/>
                <a:cs typeface="Times New Roman" panose="02020603050405020304" pitchFamily="18" charset="0"/>
              </a:rPr>
              <a:t>•There will be obstacles to stop players. Players must jump over the obstacle to gain more points.</a:t>
            </a:r>
          </a:p>
          <a:p>
            <a:pPr algn="just">
              <a:lnSpc>
                <a:spcPct val="107000"/>
              </a:lnSpc>
              <a:spcAft>
                <a:spcPts val="800"/>
              </a:spcAft>
            </a:pPr>
            <a:r>
              <a:rPr lang="en-US" kern="100" dirty="0">
                <a:solidFill>
                  <a:schemeClr val="accent2"/>
                </a:solidFill>
                <a:ea typeface="Calibri" panose="020F0502020204030204" pitchFamily="34" charset="0"/>
                <a:cs typeface="Times New Roman" panose="02020603050405020304" pitchFamily="18" charset="0"/>
              </a:rPr>
              <a:t>•The high score of the game can be saved and displayed.</a:t>
            </a:r>
          </a:p>
          <a:p>
            <a:pPr algn="just">
              <a:lnSpc>
                <a:spcPct val="107000"/>
              </a:lnSpc>
              <a:spcAft>
                <a:spcPts val="800"/>
              </a:spcAft>
            </a:pPr>
            <a:endParaRPr lang="en-US" kern="100" dirty="0">
              <a:solidFill>
                <a:schemeClr val="accent2"/>
              </a:solidFill>
              <a:effectLst/>
              <a:ea typeface="Calibri" panose="020F0502020204030204" pitchFamily="34" charset="0"/>
              <a:cs typeface="Times New Roman" panose="02020603050405020304" pitchFamily="18" charset="0"/>
            </a:endParaRPr>
          </a:p>
        </p:txBody>
      </p:sp>
      <p:pic>
        <p:nvPicPr>
          <p:cNvPr id="6" name="Picture 5" descr="A colorful text with text overlay&#10;&#10;Description automatically generated with medium confidence">
            <a:extLst>
              <a:ext uri="{FF2B5EF4-FFF2-40B4-BE49-F238E27FC236}">
                <a16:creationId xmlns:a16="http://schemas.microsoft.com/office/drawing/2014/main" id="{03ADF044-15FD-4906-A06A-53A5A54534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3072" y="0"/>
            <a:ext cx="2248927" cy="2413483"/>
          </a:xfrm>
          <a:prstGeom prst="rect">
            <a:avLst/>
          </a:prstGeom>
        </p:spPr>
      </p:pic>
      <p:pic>
        <p:nvPicPr>
          <p:cNvPr id="4" name="Picture 3" descr="A cartoon of a person running&#10;&#10;Description automatically generated">
            <a:extLst>
              <a:ext uri="{FF2B5EF4-FFF2-40B4-BE49-F238E27FC236}">
                <a16:creationId xmlns:a16="http://schemas.microsoft.com/office/drawing/2014/main" id="{3B105B50-7E8A-8A8C-9028-F244575199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037" y="4751779"/>
            <a:ext cx="1707146" cy="1707146"/>
          </a:xfrm>
          <a:prstGeom prst="rect">
            <a:avLst/>
          </a:prstGeom>
        </p:spPr>
      </p:pic>
    </p:spTree>
    <p:extLst>
      <p:ext uri="{BB962C8B-B14F-4D97-AF65-F5344CB8AC3E}">
        <p14:creationId xmlns:p14="http://schemas.microsoft.com/office/powerpoint/2010/main" val="1838340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0C164439-50E3-4C33-B2F5-3BDDB42519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65"/>
            <a:ext cx="12192000" cy="6858000"/>
          </a:xfrm>
          <a:prstGeom prst="rect">
            <a:avLst/>
          </a:prstGeom>
        </p:spPr>
      </p:pic>
      <p:sp>
        <p:nvSpPr>
          <p:cNvPr id="2" name="Title 1">
            <a:extLst>
              <a:ext uri="{FF2B5EF4-FFF2-40B4-BE49-F238E27FC236}">
                <a16:creationId xmlns:a16="http://schemas.microsoft.com/office/drawing/2014/main" id="{E7213F34-C407-0D6B-A0DA-D1EBAAA376B1}"/>
              </a:ext>
            </a:extLst>
          </p:cNvPr>
          <p:cNvSpPr>
            <a:spLocks noGrp="1"/>
          </p:cNvSpPr>
          <p:nvPr>
            <p:ph type="title"/>
          </p:nvPr>
        </p:nvSpPr>
        <p:spPr>
          <a:xfrm>
            <a:off x="5262282" y="286603"/>
            <a:ext cx="5862918" cy="1450757"/>
          </a:xfrm>
        </p:spPr>
        <p:txBody>
          <a:bodyPr vert="horz" lIns="91440" tIns="45720" rIns="91440" bIns="45720" rtlCol="0" anchor="t">
            <a:normAutofit/>
          </a:bodyPr>
          <a:lstStyle/>
          <a:p>
            <a:r>
              <a:rPr lang="en-US" sz="5400" b="1" dirty="0">
                <a:solidFill>
                  <a:schemeClr val="accent1">
                    <a:lumMod val="60000"/>
                    <a:lumOff val="40000"/>
                  </a:schemeClr>
                </a:solidFill>
              </a:rPr>
              <a:t>           </a:t>
            </a:r>
            <a:r>
              <a:rPr lang="en-US" dirty="0">
                <a:solidFill>
                  <a:schemeClr val="accent1">
                    <a:lumMod val="75000"/>
                  </a:schemeClr>
                </a:solidFill>
                <a:latin typeface="Algerian" panose="04020705040A02060702" pitchFamily="82" charset="0"/>
              </a:rPr>
              <a:t>PRESENTERs</a:t>
            </a:r>
          </a:p>
        </p:txBody>
      </p:sp>
      <p:sp>
        <p:nvSpPr>
          <p:cNvPr id="5" name="TextBox 4">
            <a:extLst>
              <a:ext uri="{FF2B5EF4-FFF2-40B4-BE49-F238E27FC236}">
                <a16:creationId xmlns:a16="http://schemas.microsoft.com/office/drawing/2014/main" id="{932BB76E-EE6D-8C51-7C22-D011F3853A7E}"/>
              </a:ext>
            </a:extLst>
          </p:cNvPr>
          <p:cNvSpPr txBox="1"/>
          <p:nvPr/>
        </p:nvSpPr>
        <p:spPr>
          <a:xfrm>
            <a:off x="6014583" y="4324125"/>
            <a:ext cx="5943600" cy="2168476"/>
          </a:xfrm>
          <a:prstGeom prst="rect">
            <a:avLst/>
          </a:prstGeom>
        </p:spPr>
        <p:txBody>
          <a:bodyPr vert="horz" lIns="91440" tIns="45720" rIns="91440" bIns="45720" rtlCol="0" anchor="t">
            <a:normAutofit/>
          </a:bodyPr>
          <a:lstStyle/>
          <a:p>
            <a:pPr indent="-228600" defTabSz="914400">
              <a:lnSpc>
                <a:spcPct val="120000"/>
              </a:lnSpc>
              <a:spcAft>
                <a:spcPts val="600"/>
              </a:spcAft>
              <a:buClr>
                <a:schemeClr val="accent1"/>
              </a:buClr>
              <a:buSzPct val="100000"/>
              <a:buFont typeface="Arial" panose="020B0604020202020204" pitchFamily="34" charset="0"/>
              <a:buChar char="•"/>
            </a:pPr>
            <a:r>
              <a:rPr lang="en-US" sz="2800" dirty="0">
                <a:solidFill>
                  <a:schemeClr val="accent1">
                    <a:lumMod val="75000"/>
                  </a:schemeClr>
                </a:solidFill>
                <a:latin typeface="Algerian" panose="04020705040A02060702" pitchFamily="82" charset="0"/>
              </a:rPr>
              <a:t>MD. </a:t>
            </a:r>
            <a:r>
              <a:rPr lang="en-US" sz="2800" dirty="0" err="1">
                <a:solidFill>
                  <a:schemeClr val="accent1">
                    <a:lumMod val="75000"/>
                  </a:schemeClr>
                </a:solidFill>
                <a:latin typeface="Algerian" panose="04020705040A02060702" pitchFamily="82" charset="0"/>
              </a:rPr>
              <a:t>abu</a:t>
            </a:r>
            <a:r>
              <a:rPr lang="en-US" sz="2800" dirty="0">
                <a:solidFill>
                  <a:schemeClr val="accent1">
                    <a:lumMod val="75000"/>
                  </a:schemeClr>
                </a:solidFill>
                <a:latin typeface="Algerian" panose="04020705040A02060702" pitchFamily="82" charset="0"/>
              </a:rPr>
              <a:t> </a:t>
            </a:r>
            <a:r>
              <a:rPr lang="en-US" sz="2800" dirty="0" err="1">
                <a:solidFill>
                  <a:schemeClr val="accent1">
                    <a:lumMod val="75000"/>
                  </a:schemeClr>
                </a:solidFill>
                <a:latin typeface="Algerian" panose="04020705040A02060702" pitchFamily="82" charset="0"/>
              </a:rPr>
              <a:t>towsif</a:t>
            </a:r>
            <a:endParaRPr lang="en-US" sz="2800" dirty="0">
              <a:solidFill>
                <a:schemeClr val="accent1">
                  <a:lumMod val="75000"/>
                </a:schemeClr>
              </a:solidFill>
              <a:latin typeface="Algerian" panose="04020705040A02060702" pitchFamily="82" charset="0"/>
            </a:endParaRPr>
          </a:p>
          <a:p>
            <a:pPr indent="-228600" defTabSz="914400">
              <a:lnSpc>
                <a:spcPct val="120000"/>
              </a:lnSpc>
              <a:spcAft>
                <a:spcPts val="600"/>
              </a:spcAft>
              <a:buClr>
                <a:schemeClr val="accent1"/>
              </a:buClr>
              <a:buSzPct val="100000"/>
              <a:buFont typeface="Arial" panose="020B0604020202020204" pitchFamily="34" charset="0"/>
              <a:buChar char="•"/>
            </a:pPr>
            <a:r>
              <a:rPr lang="en-US" sz="2800" dirty="0" err="1">
                <a:solidFill>
                  <a:schemeClr val="accent1">
                    <a:lumMod val="75000"/>
                  </a:schemeClr>
                </a:solidFill>
                <a:latin typeface="Algerian" panose="04020705040A02060702" pitchFamily="82" charset="0"/>
              </a:rPr>
              <a:t>Farjana</a:t>
            </a:r>
            <a:r>
              <a:rPr lang="en-US" sz="2800" dirty="0">
                <a:solidFill>
                  <a:schemeClr val="accent1">
                    <a:lumMod val="75000"/>
                  </a:schemeClr>
                </a:solidFill>
                <a:latin typeface="Algerian" panose="04020705040A02060702" pitchFamily="82" charset="0"/>
              </a:rPr>
              <a:t> </a:t>
            </a:r>
            <a:r>
              <a:rPr lang="en-GB" sz="2800" dirty="0" err="1">
                <a:solidFill>
                  <a:schemeClr val="accent1">
                    <a:lumMod val="75000"/>
                  </a:schemeClr>
                </a:solidFill>
                <a:latin typeface="Algerian" panose="04020705040A02060702" pitchFamily="82" charset="0"/>
              </a:rPr>
              <a:t>yESMIN</a:t>
            </a:r>
            <a:r>
              <a:rPr lang="en-US" sz="2800" dirty="0">
                <a:solidFill>
                  <a:schemeClr val="accent1">
                    <a:lumMod val="75000"/>
                  </a:schemeClr>
                </a:solidFill>
                <a:latin typeface="Algerian" panose="04020705040A02060702" pitchFamily="82" charset="0"/>
              </a:rPr>
              <a:t> </a:t>
            </a:r>
            <a:r>
              <a:rPr lang="en-US" sz="2800" dirty="0" err="1">
                <a:solidFill>
                  <a:schemeClr val="accent1">
                    <a:lumMod val="75000"/>
                  </a:schemeClr>
                </a:solidFill>
                <a:latin typeface="Algerian" panose="04020705040A02060702" pitchFamily="82" charset="0"/>
              </a:rPr>
              <a:t>opi</a:t>
            </a:r>
            <a:endParaRPr lang="en-US" sz="2800" dirty="0">
              <a:solidFill>
                <a:schemeClr val="accent1">
                  <a:lumMod val="75000"/>
                </a:schemeClr>
              </a:solidFill>
              <a:latin typeface="Algerian" panose="04020705040A02060702" pitchFamily="82" charset="0"/>
            </a:endParaRPr>
          </a:p>
          <a:p>
            <a:pPr indent="-228600" defTabSz="914400">
              <a:lnSpc>
                <a:spcPct val="120000"/>
              </a:lnSpc>
              <a:spcAft>
                <a:spcPts val="600"/>
              </a:spcAft>
              <a:buClr>
                <a:schemeClr val="accent1"/>
              </a:buClr>
              <a:buSzPct val="100000"/>
              <a:buFont typeface="Arial" panose="020B0604020202020204" pitchFamily="34" charset="0"/>
              <a:buChar char="•"/>
            </a:pPr>
            <a:r>
              <a:rPr lang="en-US" sz="2800" dirty="0">
                <a:solidFill>
                  <a:schemeClr val="accent1">
                    <a:lumMod val="75000"/>
                  </a:schemeClr>
                </a:solidFill>
                <a:latin typeface="Algerian" panose="04020705040A02060702" pitchFamily="82" charset="0"/>
              </a:rPr>
              <a:t>Md. </a:t>
            </a:r>
            <a:r>
              <a:rPr lang="en-US" sz="2800" dirty="0" err="1">
                <a:solidFill>
                  <a:schemeClr val="accent1">
                    <a:lumMod val="75000"/>
                  </a:schemeClr>
                </a:solidFill>
                <a:latin typeface="Algerian" panose="04020705040A02060702" pitchFamily="82" charset="0"/>
              </a:rPr>
              <a:t>Shohanur</a:t>
            </a:r>
            <a:r>
              <a:rPr lang="en-US" sz="2800" dirty="0">
                <a:solidFill>
                  <a:schemeClr val="accent1">
                    <a:lumMod val="75000"/>
                  </a:schemeClr>
                </a:solidFill>
                <a:latin typeface="Algerian" panose="04020705040A02060702" pitchFamily="82" charset="0"/>
              </a:rPr>
              <a:t> Rahman </a:t>
            </a:r>
            <a:r>
              <a:rPr lang="en-US" sz="2800" dirty="0" err="1">
                <a:solidFill>
                  <a:schemeClr val="accent1">
                    <a:lumMod val="75000"/>
                  </a:schemeClr>
                </a:solidFill>
                <a:latin typeface="Algerian" panose="04020705040A02060702" pitchFamily="82" charset="0"/>
              </a:rPr>
              <a:t>Shohan</a:t>
            </a:r>
            <a:endParaRPr lang="en-US" sz="2800" dirty="0">
              <a:solidFill>
                <a:schemeClr val="accent1">
                  <a:lumMod val="75000"/>
                </a:schemeClr>
              </a:solidFill>
              <a:latin typeface="Algerian" panose="04020705040A02060702" pitchFamily="82" charset="0"/>
            </a:endParaRPr>
          </a:p>
        </p:txBody>
      </p:sp>
      <p:pic>
        <p:nvPicPr>
          <p:cNvPr id="8" name="Picture 7">
            <a:extLst>
              <a:ext uri="{FF2B5EF4-FFF2-40B4-BE49-F238E27FC236}">
                <a16:creationId xmlns:a16="http://schemas.microsoft.com/office/drawing/2014/main" id="{7327B17F-73DE-4356-87DD-2A0088BD7C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8649" y="1163260"/>
            <a:ext cx="2741230" cy="2741230"/>
          </a:xfrm>
          <a:prstGeom prst="rect">
            <a:avLst/>
          </a:prstGeom>
        </p:spPr>
      </p:pic>
      <p:pic>
        <p:nvPicPr>
          <p:cNvPr id="36" name="Picture 35">
            <a:extLst>
              <a:ext uri="{FF2B5EF4-FFF2-40B4-BE49-F238E27FC236}">
                <a16:creationId xmlns:a16="http://schemas.microsoft.com/office/drawing/2014/main" id="{74F60C57-3ABA-43DA-945C-2BB386EF3D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5649234" cy="6858000"/>
          </a:xfrm>
          <a:prstGeom prst="rect">
            <a:avLst/>
          </a:prstGeom>
        </p:spPr>
      </p:pic>
    </p:spTree>
    <p:extLst>
      <p:ext uri="{BB962C8B-B14F-4D97-AF65-F5344CB8AC3E}">
        <p14:creationId xmlns:p14="http://schemas.microsoft.com/office/powerpoint/2010/main" val="12406173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358BB4-CB72-9961-D9A5-E0EDB4747FD4}"/>
              </a:ext>
            </a:extLst>
          </p:cNvPr>
          <p:cNvPicPr>
            <a:picLocks noChangeAspect="1"/>
          </p:cNvPicPr>
          <p:nvPr/>
        </p:nvPicPr>
        <p:blipFill>
          <a:blip r:embed="rId2"/>
          <a:stretch>
            <a:fillRect/>
          </a:stretch>
        </p:blipFill>
        <p:spPr>
          <a:xfrm>
            <a:off x="1" y="0"/>
            <a:ext cx="12192000" cy="694574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6" name="Rectangle 5">
            <a:extLst>
              <a:ext uri="{FF2B5EF4-FFF2-40B4-BE49-F238E27FC236}">
                <a16:creationId xmlns:a16="http://schemas.microsoft.com/office/drawing/2014/main" id="{5BB31408-0E29-5C8E-79CF-A70C3EA5231B}"/>
              </a:ext>
            </a:extLst>
          </p:cNvPr>
          <p:cNvSpPr/>
          <p:nvPr/>
        </p:nvSpPr>
        <p:spPr>
          <a:xfrm>
            <a:off x="60054" y="394361"/>
            <a:ext cx="1266204" cy="462184"/>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35228BF0-A6F3-E249-3E1C-4C7F6FE23468}"/>
              </a:ext>
            </a:extLst>
          </p:cNvPr>
          <p:cNvCxnSpPr>
            <a:cxnSpLocks/>
          </p:cNvCxnSpPr>
          <p:nvPr/>
        </p:nvCxnSpPr>
        <p:spPr>
          <a:xfrm>
            <a:off x="1465996" y="758267"/>
            <a:ext cx="54800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46B024E-3473-E6A6-6739-2814B7DDF3F7}"/>
              </a:ext>
            </a:extLst>
          </p:cNvPr>
          <p:cNvCxnSpPr>
            <a:cxnSpLocks/>
          </p:cNvCxnSpPr>
          <p:nvPr/>
        </p:nvCxnSpPr>
        <p:spPr>
          <a:xfrm flipV="1">
            <a:off x="2013997" y="595305"/>
            <a:ext cx="190123" cy="162962"/>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43156C00-9655-624B-E820-8C7640A35692}"/>
              </a:ext>
            </a:extLst>
          </p:cNvPr>
          <p:cNvCxnSpPr>
            <a:cxnSpLocks/>
          </p:cNvCxnSpPr>
          <p:nvPr/>
        </p:nvCxnSpPr>
        <p:spPr>
          <a:xfrm>
            <a:off x="2204120" y="595305"/>
            <a:ext cx="1964602" cy="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6ED22359-2BE2-AF61-0C1D-D914621D6ACD}"/>
              </a:ext>
            </a:extLst>
          </p:cNvPr>
          <p:cNvSpPr txBox="1"/>
          <p:nvPr/>
        </p:nvSpPr>
        <p:spPr>
          <a:xfrm>
            <a:off x="4207876" y="277293"/>
            <a:ext cx="2897109" cy="646331"/>
          </a:xfrm>
          <a:prstGeom prst="rect">
            <a:avLst/>
          </a:prstGeom>
          <a:noFill/>
        </p:spPr>
        <p:txBody>
          <a:bodyPr wrap="square" rtlCol="0">
            <a:spAutoFit/>
          </a:bodyPr>
          <a:lstStyle/>
          <a:p>
            <a:r>
              <a:rPr lang="en-US" dirty="0">
                <a:solidFill>
                  <a:srgbClr val="FFFF00"/>
                </a:solidFill>
              </a:rPr>
              <a:t>Score Label. Players can their score in real time</a:t>
            </a:r>
          </a:p>
        </p:txBody>
      </p:sp>
      <p:cxnSp>
        <p:nvCxnSpPr>
          <p:cNvPr id="18" name="Straight Connector 17">
            <a:extLst>
              <a:ext uri="{FF2B5EF4-FFF2-40B4-BE49-F238E27FC236}">
                <a16:creationId xmlns:a16="http://schemas.microsoft.com/office/drawing/2014/main" id="{B2E2205B-3E6B-1C9E-4F3F-1CAE246CA4B5}"/>
              </a:ext>
            </a:extLst>
          </p:cNvPr>
          <p:cNvCxnSpPr>
            <a:cxnSpLocks/>
          </p:cNvCxnSpPr>
          <p:nvPr/>
        </p:nvCxnSpPr>
        <p:spPr>
          <a:xfrm>
            <a:off x="7594348" y="2982919"/>
            <a:ext cx="6790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8847BA-43CA-433E-FB4F-271B300BDD41}"/>
              </a:ext>
            </a:extLst>
          </p:cNvPr>
          <p:cNvCxnSpPr>
            <a:cxnSpLocks/>
          </p:cNvCxnSpPr>
          <p:nvPr/>
        </p:nvCxnSpPr>
        <p:spPr>
          <a:xfrm flipV="1">
            <a:off x="8273358" y="746682"/>
            <a:ext cx="736349" cy="2236237"/>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C8C04D37-E546-2B39-AFE2-B6AD0E69064B}"/>
              </a:ext>
            </a:extLst>
          </p:cNvPr>
          <p:cNvCxnSpPr>
            <a:cxnSpLocks/>
          </p:cNvCxnSpPr>
          <p:nvPr/>
        </p:nvCxnSpPr>
        <p:spPr>
          <a:xfrm>
            <a:off x="3051173" y="6434697"/>
            <a:ext cx="1964602" cy="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B43E9C9A-C0D2-A6AF-1643-E86899267C95}"/>
              </a:ext>
            </a:extLst>
          </p:cNvPr>
          <p:cNvSpPr txBox="1"/>
          <p:nvPr/>
        </p:nvSpPr>
        <p:spPr>
          <a:xfrm>
            <a:off x="8892011" y="342036"/>
            <a:ext cx="2897109" cy="369332"/>
          </a:xfrm>
          <a:prstGeom prst="rect">
            <a:avLst/>
          </a:prstGeom>
          <a:noFill/>
        </p:spPr>
        <p:txBody>
          <a:bodyPr wrap="square" rtlCol="0">
            <a:spAutoFit/>
          </a:bodyPr>
          <a:lstStyle/>
          <a:p>
            <a:r>
              <a:rPr lang="en-US" dirty="0">
                <a:solidFill>
                  <a:srgbClr val="FFFF00"/>
                </a:solidFill>
              </a:rPr>
              <a:t>Game Background Image</a:t>
            </a:r>
          </a:p>
        </p:txBody>
      </p:sp>
      <p:sp>
        <p:nvSpPr>
          <p:cNvPr id="29" name="Oval 28">
            <a:extLst>
              <a:ext uri="{FF2B5EF4-FFF2-40B4-BE49-F238E27FC236}">
                <a16:creationId xmlns:a16="http://schemas.microsoft.com/office/drawing/2014/main" id="{E4F425C7-ED93-61E1-5878-1F030F71964D}"/>
              </a:ext>
            </a:extLst>
          </p:cNvPr>
          <p:cNvSpPr/>
          <p:nvPr/>
        </p:nvSpPr>
        <p:spPr>
          <a:xfrm>
            <a:off x="7488881" y="2914659"/>
            <a:ext cx="123573" cy="13333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33A9BCF-DD27-A785-01B4-FF240694EC1C}"/>
              </a:ext>
            </a:extLst>
          </p:cNvPr>
          <p:cNvSpPr/>
          <p:nvPr/>
        </p:nvSpPr>
        <p:spPr>
          <a:xfrm>
            <a:off x="4106935" y="515161"/>
            <a:ext cx="123573" cy="13333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EABDA51-3608-2275-B658-841AFB9F437A}"/>
              </a:ext>
            </a:extLst>
          </p:cNvPr>
          <p:cNvSpPr/>
          <p:nvPr/>
        </p:nvSpPr>
        <p:spPr>
          <a:xfrm>
            <a:off x="8950301" y="651727"/>
            <a:ext cx="123573" cy="13333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1FF5131-2D87-FB36-96DC-08A7F09A7437}"/>
              </a:ext>
            </a:extLst>
          </p:cNvPr>
          <p:cNvSpPr/>
          <p:nvPr/>
        </p:nvSpPr>
        <p:spPr>
          <a:xfrm rot="5400000">
            <a:off x="1722823" y="1291611"/>
            <a:ext cx="1374591" cy="73634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0293B732-8C21-AC0C-5AAB-C0D538CA0550}"/>
              </a:ext>
            </a:extLst>
          </p:cNvPr>
          <p:cNvCxnSpPr>
            <a:cxnSpLocks/>
          </p:cNvCxnSpPr>
          <p:nvPr/>
        </p:nvCxnSpPr>
        <p:spPr>
          <a:xfrm>
            <a:off x="2957465" y="2103224"/>
            <a:ext cx="6790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0A0FDE1-A3F8-47DF-C0E6-9174EC9F3683}"/>
              </a:ext>
            </a:extLst>
          </p:cNvPr>
          <p:cNvCxnSpPr>
            <a:cxnSpLocks/>
          </p:cNvCxnSpPr>
          <p:nvPr/>
        </p:nvCxnSpPr>
        <p:spPr>
          <a:xfrm>
            <a:off x="3626949" y="2098107"/>
            <a:ext cx="537644" cy="830415"/>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36" name="Oval 35">
            <a:extLst>
              <a:ext uri="{FF2B5EF4-FFF2-40B4-BE49-F238E27FC236}">
                <a16:creationId xmlns:a16="http://schemas.microsoft.com/office/drawing/2014/main" id="{3E35AF64-BB03-A044-A89E-34537CEE0B1C}"/>
              </a:ext>
            </a:extLst>
          </p:cNvPr>
          <p:cNvSpPr/>
          <p:nvPr/>
        </p:nvSpPr>
        <p:spPr>
          <a:xfrm>
            <a:off x="2851998" y="2034964"/>
            <a:ext cx="123573" cy="13333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0063FB71-071F-0016-907E-D4216580756F}"/>
              </a:ext>
            </a:extLst>
          </p:cNvPr>
          <p:cNvCxnSpPr>
            <a:cxnSpLocks/>
          </p:cNvCxnSpPr>
          <p:nvPr/>
        </p:nvCxnSpPr>
        <p:spPr>
          <a:xfrm>
            <a:off x="6554260" y="5184561"/>
            <a:ext cx="6790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673EEC0-BB1D-A525-C7AC-5DAB4D78CDD1}"/>
              </a:ext>
            </a:extLst>
          </p:cNvPr>
          <p:cNvSpPr/>
          <p:nvPr/>
        </p:nvSpPr>
        <p:spPr>
          <a:xfrm rot="5400000">
            <a:off x="7191950" y="5044313"/>
            <a:ext cx="1272868" cy="73634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08547EA-96D8-5164-D45C-1406DCCD9650}"/>
              </a:ext>
            </a:extLst>
          </p:cNvPr>
          <p:cNvSpPr/>
          <p:nvPr/>
        </p:nvSpPr>
        <p:spPr>
          <a:xfrm>
            <a:off x="7233270" y="5117892"/>
            <a:ext cx="123573" cy="13333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15C4EB17-7189-BDA8-792D-C3503B47FA49}"/>
              </a:ext>
            </a:extLst>
          </p:cNvPr>
          <p:cNvCxnSpPr>
            <a:cxnSpLocks/>
          </p:cNvCxnSpPr>
          <p:nvPr/>
        </p:nvCxnSpPr>
        <p:spPr>
          <a:xfrm>
            <a:off x="6096000" y="4532040"/>
            <a:ext cx="458260" cy="652521"/>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48" name="Oval 47">
            <a:extLst>
              <a:ext uri="{FF2B5EF4-FFF2-40B4-BE49-F238E27FC236}">
                <a16:creationId xmlns:a16="http://schemas.microsoft.com/office/drawing/2014/main" id="{E95095DE-F893-1937-6496-92F8C0065D3B}"/>
              </a:ext>
            </a:extLst>
          </p:cNvPr>
          <p:cNvSpPr/>
          <p:nvPr/>
        </p:nvSpPr>
        <p:spPr>
          <a:xfrm rot="9613919">
            <a:off x="4127580" y="2893261"/>
            <a:ext cx="123573" cy="13333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1BACB33-CE88-7B29-9AD1-F5F5B57A92E0}"/>
              </a:ext>
            </a:extLst>
          </p:cNvPr>
          <p:cNvSpPr/>
          <p:nvPr/>
        </p:nvSpPr>
        <p:spPr>
          <a:xfrm rot="9613919">
            <a:off x="6034214" y="4465369"/>
            <a:ext cx="123573" cy="13333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8D16DE8B-4166-0BEF-C7E3-05645DBE208F}"/>
              </a:ext>
            </a:extLst>
          </p:cNvPr>
          <p:cNvSpPr txBox="1"/>
          <p:nvPr/>
        </p:nvSpPr>
        <p:spPr>
          <a:xfrm>
            <a:off x="3770526" y="3021585"/>
            <a:ext cx="2783734" cy="1384995"/>
          </a:xfrm>
          <a:prstGeom prst="rect">
            <a:avLst/>
          </a:prstGeom>
          <a:noFill/>
        </p:spPr>
        <p:txBody>
          <a:bodyPr wrap="square" rtlCol="0">
            <a:spAutoFit/>
          </a:bodyPr>
          <a:lstStyle/>
          <a:p>
            <a:pPr algn="just"/>
            <a:r>
              <a:rPr lang="en-US" sz="1400" dirty="0">
                <a:solidFill>
                  <a:srgbClr val="FFFF00"/>
                </a:solidFill>
              </a:rPr>
              <a:t>Wooden Obstacles. These Obstacles will move and appear from right position of the screen randomly. The speed of the obstacles will  increase for every  10 points increase of the player</a:t>
            </a:r>
          </a:p>
        </p:txBody>
      </p:sp>
      <p:sp>
        <p:nvSpPr>
          <p:cNvPr id="53" name="Rectangle 52">
            <a:extLst>
              <a:ext uri="{FF2B5EF4-FFF2-40B4-BE49-F238E27FC236}">
                <a16:creationId xmlns:a16="http://schemas.microsoft.com/office/drawing/2014/main" id="{C3A7E0C8-9CBE-50D9-55CD-FCF8EC3EDDC5}"/>
              </a:ext>
            </a:extLst>
          </p:cNvPr>
          <p:cNvSpPr/>
          <p:nvPr/>
        </p:nvSpPr>
        <p:spPr>
          <a:xfrm rot="5400000">
            <a:off x="2753460" y="4868447"/>
            <a:ext cx="1041897" cy="992232"/>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7E8E55B-6AD8-22D5-FA13-049C15B950BF}"/>
              </a:ext>
            </a:extLst>
          </p:cNvPr>
          <p:cNvCxnSpPr>
            <a:cxnSpLocks/>
          </p:cNvCxnSpPr>
          <p:nvPr/>
        </p:nvCxnSpPr>
        <p:spPr>
          <a:xfrm>
            <a:off x="1924256" y="5100921"/>
            <a:ext cx="6790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0119CE35-F37C-D10B-BEF2-816985B980C1}"/>
              </a:ext>
            </a:extLst>
          </p:cNvPr>
          <p:cNvSpPr/>
          <p:nvPr/>
        </p:nvSpPr>
        <p:spPr>
          <a:xfrm>
            <a:off x="2603266" y="5034252"/>
            <a:ext cx="123573" cy="13333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F13A4C26-A3F1-25E5-07DA-F1CC0F9AD48F}"/>
              </a:ext>
            </a:extLst>
          </p:cNvPr>
          <p:cNvCxnSpPr>
            <a:cxnSpLocks/>
          </p:cNvCxnSpPr>
          <p:nvPr/>
        </p:nvCxnSpPr>
        <p:spPr>
          <a:xfrm>
            <a:off x="1465996" y="4448400"/>
            <a:ext cx="458260" cy="652521"/>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57" name="Oval 56">
            <a:extLst>
              <a:ext uri="{FF2B5EF4-FFF2-40B4-BE49-F238E27FC236}">
                <a16:creationId xmlns:a16="http://schemas.microsoft.com/office/drawing/2014/main" id="{17476C2D-BDA5-47C8-2D85-ABA8C88259B6}"/>
              </a:ext>
            </a:extLst>
          </p:cNvPr>
          <p:cNvSpPr/>
          <p:nvPr/>
        </p:nvSpPr>
        <p:spPr>
          <a:xfrm rot="9613919">
            <a:off x="1404210" y="4381729"/>
            <a:ext cx="123573" cy="13333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5C2CA419-7A8B-9994-811A-AC9E2B6743DE}"/>
              </a:ext>
            </a:extLst>
          </p:cNvPr>
          <p:cNvSpPr txBox="1"/>
          <p:nvPr/>
        </p:nvSpPr>
        <p:spPr>
          <a:xfrm>
            <a:off x="21221" y="2913096"/>
            <a:ext cx="2783734" cy="1600438"/>
          </a:xfrm>
          <a:prstGeom prst="rect">
            <a:avLst/>
          </a:prstGeom>
          <a:noFill/>
        </p:spPr>
        <p:txBody>
          <a:bodyPr wrap="square" rtlCol="0">
            <a:spAutoFit/>
          </a:bodyPr>
          <a:lstStyle/>
          <a:p>
            <a:pPr algn="just"/>
            <a:r>
              <a:rPr lang="en-US" sz="1400" dirty="0">
                <a:solidFill>
                  <a:srgbClr val="FFFF00"/>
                </a:solidFill>
              </a:rPr>
              <a:t>This is the player figure which the user will control from the space bar key. Users must avoid crashing with the wooden objects to be in the game. The running speed of the player will increase for every 10 points of the user</a:t>
            </a:r>
          </a:p>
        </p:txBody>
      </p:sp>
      <p:sp>
        <p:nvSpPr>
          <p:cNvPr id="59" name="Rectangle 58">
            <a:extLst>
              <a:ext uri="{FF2B5EF4-FFF2-40B4-BE49-F238E27FC236}">
                <a16:creationId xmlns:a16="http://schemas.microsoft.com/office/drawing/2014/main" id="{34464252-643E-A239-5966-4F833D7D3B83}"/>
              </a:ext>
            </a:extLst>
          </p:cNvPr>
          <p:cNvSpPr/>
          <p:nvPr/>
        </p:nvSpPr>
        <p:spPr>
          <a:xfrm>
            <a:off x="119098" y="5972513"/>
            <a:ext cx="1922846" cy="462184"/>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50481ADF-E148-0E82-AF1B-8FF498D1E0D4}"/>
              </a:ext>
            </a:extLst>
          </p:cNvPr>
          <p:cNvCxnSpPr>
            <a:cxnSpLocks/>
          </p:cNvCxnSpPr>
          <p:nvPr/>
        </p:nvCxnSpPr>
        <p:spPr>
          <a:xfrm>
            <a:off x="2192360" y="6201675"/>
            <a:ext cx="65963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5F1B4FA8-E692-38A7-1BFC-96AD7E41A04F}"/>
              </a:ext>
            </a:extLst>
          </p:cNvPr>
          <p:cNvSpPr/>
          <p:nvPr/>
        </p:nvSpPr>
        <p:spPr>
          <a:xfrm>
            <a:off x="2086893" y="6133415"/>
            <a:ext cx="123573" cy="13333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91DCCDAE-0478-AB01-9CC2-5FAB74795F91}"/>
              </a:ext>
            </a:extLst>
          </p:cNvPr>
          <p:cNvCxnSpPr>
            <a:cxnSpLocks/>
          </p:cNvCxnSpPr>
          <p:nvPr/>
        </p:nvCxnSpPr>
        <p:spPr>
          <a:xfrm>
            <a:off x="2836068" y="6195322"/>
            <a:ext cx="229344" cy="23897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43DDD46B-90D5-0704-C9D5-F5F4805E6194}"/>
              </a:ext>
            </a:extLst>
          </p:cNvPr>
          <p:cNvSpPr/>
          <p:nvPr/>
        </p:nvSpPr>
        <p:spPr>
          <a:xfrm rot="9613919">
            <a:off x="4988673" y="6370684"/>
            <a:ext cx="123573" cy="127223"/>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A3D2BDCA-A7AA-88AB-7E47-D08A086C3D65}"/>
              </a:ext>
            </a:extLst>
          </p:cNvPr>
          <p:cNvSpPr txBox="1"/>
          <p:nvPr/>
        </p:nvSpPr>
        <p:spPr>
          <a:xfrm>
            <a:off x="5130120" y="5921550"/>
            <a:ext cx="4438345" cy="954107"/>
          </a:xfrm>
          <a:prstGeom prst="rect">
            <a:avLst/>
          </a:prstGeom>
          <a:noFill/>
        </p:spPr>
        <p:txBody>
          <a:bodyPr wrap="square" rtlCol="0">
            <a:spAutoFit/>
          </a:bodyPr>
          <a:lstStyle/>
          <a:p>
            <a:pPr algn="just"/>
            <a:r>
              <a:rPr lang="en-US" sz="1400" dirty="0">
                <a:solidFill>
                  <a:srgbClr val="FFFF00"/>
                </a:solidFill>
              </a:rPr>
              <a:t>High Score Label. When the game will load, High Score will be shown from the Leader board table from the database. If a player obtain high score, then it will change in real time</a:t>
            </a:r>
          </a:p>
        </p:txBody>
      </p:sp>
      <p:sp>
        <p:nvSpPr>
          <p:cNvPr id="71" name="Oval 70">
            <a:extLst>
              <a:ext uri="{FF2B5EF4-FFF2-40B4-BE49-F238E27FC236}">
                <a16:creationId xmlns:a16="http://schemas.microsoft.com/office/drawing/2014/main" id="{BCB8112E-EC5C-D3B5-D596-6770787B5A1F}"/>
              </a:ext>
            </a:extLst>
          </p:cNvPr>
          <p:cNvSpPr/>
          <p:nvPr/>
        </p:nvSpPr>
        <p:spPr>
          <a:xfrm rot="9613919">
            <a:off x="1375065" y="693933"/>
            <a:ext cx="123573" cy="127223"/>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89453FC6-B42D-84E7-C5BC-59EE8C2AF3D1}"/>
              </a:ext>
            </a:extLst>
          </p:cNvPr>
          <p:cNvCxnSpPr>
            <a:cxnSpLocks/>
          </p:cNvCxnSpPr>
          <p:nvPr/>
        </p:nvCxnSpPr>
        <p:spPr>
          <a:xfrm flipV="1">
            <a:off x="9292335" y="1221456"/>
            <a:ext cx="228506" cy="64943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73" name="Oval 72">
            <a:extLst>
              <a:ext uri="{FF2B5EF4-FFF2-40B4-BE49-F238E27FC236}">
                <a16:creationId xmlns:a16="http://schemas.microsoft.com/office/drawing/2014/main" id="{C3C23A20-5F62-A6D7-FA80-E5F746C2AEF5}"/>
              </a:ext>
            </a:extLst>
          </p:cNvPr>
          <p:cNvSpPr/>
          <p:nvPr/>
        </p:nvSpPr>
        <p:spPr>
          <a:xfrm>
            <a:off x="9480285" y="1135742"/>
            <a:ext cx="123573" cy="13333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5AA5F44D-03B7-FF06-68D6-F1D3E69C29BE}"/>
              </a:ext>
            </a:extLst>
          </p:cNvPr>
          <p:cNvSpPr txBox="1"/>
          <p:nvPr/>
        </p:nvSpPr>
        <p:spPr>
          <a:xfrm>
            <a:off x="7943378" y="3620945"/>
            <a:ext cx="3437249" cy="307777"/>
          </a:xfrm>
          <a:prstGeom prst="rect">
            <a:avLst/>
          </a:prstGeom>
          <a:noFill/>
        </p:spPr>
        <p:txBody>
          <a:bodyPr wrap="square" rtlCol="0">
            <a:spAutoFit/>
          </a:bodyPr>
          <a:lstStyle/>
          <a:p>
            <a:pPr algn="just"/>
            <a:r>
              <a:rPr lang="en-US" sz="1400" dirty="0">
                <a:solidFill>
                  <a:srgbClr val="FFFF00"/>
                </a:solidFill>
              </a:rPr>
              <a:t>Platforms in which the player figure will land  </a:t>
            </a:r>
          </a:p>
        </p:txBody>
      </p:sp>
      <p:cxnSp>
        <p:nvCxnSpPr>
          <p:cNvPr id="77" name="Straight Connector 76">
            <a:extLst>
              <a:ext uri="{FF2B5EF4-FFF2-40B4-BE49-F238E27FC236}">
                <a16:creationId xmlns:a16="http://schemas.microsoft.com/office/drawing/2014/main" id="{8F8FD99B-B7C8-0F18-63BF-5E4ED6279335}"/>
              </a:ext>
            </a:extLst>
          </p:cNvPr>
          <p:cNvCxnSpPr>
            <a:cxnSpLocks/>
          </p:cNvCxnSpPr>
          <p:nvPr/>
        </p:nvCxnSpPr>
        <p:spPr>
          <a:xfrm>
            <a:off x="9292335" y="1841387"/>
            <a:ext cx="47667" cy="157049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78" name="Oval 77">
            <a:extLst>
              <a:ext uri="{FF2B5EF4-FFF2-40B4-BE49-F238E27FC236}">
                <a16:creationId xmlns:a16="http://schemas.microsoft.com/office/drawing/2014/main" id="{DBD9599C-F144-02FB-8CCF-8C00B7A8D089}"/>
              </a:ext>
            </a:extLst>
          </p:cNvPr>
          <p:cNvSpPr/>
          <p:nvPr/>
        </p:nvSpPr>
        <p:spPr>
          <a:xfrm rot="9613919">
            <a:off x="9278215" y="3379138"/>
            <a:ext cx="123573" cy="13333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Connector 81">
            <a:extLst>
              <a:ext uri="{FF2B5EF4-FFF2-40B4-BE49-F238E27FC236}">
                <a16:creationId xmlns:a16="http://schemas.microsoft.com/office/drawing/2014/main" id="{C4590562-2A14-49B4-F6C2-8DAF400F5CA5}"/>
              </a:ext>
            </a:extLst>
          </p:cNvPr>
          <p:cNvCxnSpPr>
            <a:cxnSpLocks/>
          </p:cNvCxnSpPr>
          <p:nvPr/>
        </p:nvCxnSpPr>
        <p:spPr>
          <a:xfrm>
            <a:off x="9810750" y="5400675"/>
            <a:ext cx="241240" cy="48483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7A584158-18ED-E56C-13E2-9F0012B0FF2F}"/>
              </a:ext>
            </a:extLst>
          </p:cNvPr>
          <p:cNvSpPr/>
          <p:nvPr/>
        </p:nvSpPr>
        <p:spPr>
          <a:xfrm>
            <a:off x="9996780" y="5877330"/>
            <a:ext cx="123573" cy="13333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85">
            <a:extLst>
              <a:ext uri="{FF2B5EF4-FFF2-40B4-BE49-F238E27FC236}">
                <a16:creationId xmlns:a16="http://schemas.microsoft.com/office/drawing/2014/main" id="{C449BC6E-7F40-45B8-B331-C41397FCA0FB}"/>
              </a:ext>
            </a:extLst>
          </p:cNvPr>
          <p:cNvCxnSpPr>
            <a:cxnSpLocks/>
          </p:cNvCxnSpPr>
          <p:nvPr/>
        </p:nvCxnSpPr>
        <p:spPr>
          <a:xfrm>
            <a:off x="9747127" y="4146635"/>
            <a:ext cx="63623" cy="125404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89" name="Oval 88">
            <a:extLst>
              <a:ext uri="{FF2B5EF4-FFF2-40B4-BE49-F238E27FC236}">
                <a16:creationId xmlns:a16="http://schemas.microsoft.com/office/drawing/2014/main" id="{E29F9C78-5A63-25A2-2420-A0E3604C96FC}"/>
              </a:ext>
            </a:extLst>
          </p:cNvPr>
          <p:cNvSpPr/>
          <p:nvPr/>
        </p:nvSpPr>
        <p:spPr>
          <a:xfrm rot="9613919">
            <a:off x="9685340" y="4065366"/>
            <a:ext cx="123573" cy="127223"/>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8093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709811-DFE5-FA68-5DE8-E5400C92F8FC}"/>
              </a:ext>
            </a:extLst>
          </p:cNvPr>
          <p:cNvPicPr>
            <a:picLocks noChangeAspect="1"/>
          </p:cNvPicPr>
          <p:nvPr/>
        </p:nvPicPr>
        <p:blipFill>
          <a:blip r:embed="rId2"/>
          <a:stretch>
            <a:fillRect/>
          </a:stretch>
        </p:blipFill>
        <p:spPr>
          <a:xfrm>
            <a:off x="0" y="0"/>
            <a:ext cx="12192000" cy="68580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cxnSp>
        <p:nvCxnSpPr>
          <p:cNvPr id="8" name="Straight Connector 7">
            <a:extLst>
              <a:ext uri="{FF2B5EF4-FFF2-40B4-BE49-F238E27FC236}">
                <a16:creationId xmlns:a16="http://schemas.microsoft.com/office/drawing/2014/main" id="{B9CE910A-6B4E-73F1-52A4-8A45551A2002}"/>
              </a:ext>
            </a:extLst>
          </p:cNvPr>
          <p:cNvCxnSpPr>
            <a:cxnSpLocks/>
          </p:cNvCxnSpPr>
          <p:nvPr/>
        </p:nvCxnSpPr>
        <p:spPr>
          <a:xfrm>
            <a:off x="2076656" y="5377146"/>
            <a:ext cx="6790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2319D908-0519-AC63-70F6-68254F64EAE3}"/>
              </a:ext>
            </a:extLst>
          </p:cNvPr>
          <p:cNvSpPr/>
          <p:nvPr/>
        </p:nvSpPr>
        <p:spPr>
          <a:xfrm>
            <a:off x="2755666" y="5310477"/>
            <a:ext cx="123573" cy="13333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4EB3B613-054B-6A06-1443-F8B7C1F84FD1}"/>
              </a:ext>
            </a:extLst>
          </p:cNvPr>
          <p:cNvCxnSpPr>
            <a:cxnSpLocks/>
          </p:cNvCxnSpPr>
          <p:nvPr/>
        </p:nvCxnSpPr>
        <p:spPr>
          <a:xfrm>
            <a:off x="1618396" y="4724625"/>
            <a:ext cx="458260" cy="652521"/>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21E1E351-0AA9-573F-2F6C-B5934EC3CA62}"/>
              </a:ext>
            </a:extLst>
          </p:cNvPr>
          <p:cNvSpPr/>
          <p:nvPr/>
        </p:nvSpPr>
        <p:spPr>
          <a:xfrm rot="9613919">
            <a:off x="1556610" y="4661012"/>
            <a:ext cx="123573" cy="127223"/>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B8C8C7F-3F8B-E49F-DC77-E6D9F08D24E7}"/>
              </a:ext>
            </a:extLst>
          </p:cNvPr>
          <p:cNvSpPr txBox="1"/>
          <p:nvPr/>
        </p:nvSpPr>
        <p:spPr>
          <a:xfrm>
            <a:off x="249502" y="3909280"/>
            <a:ext cx="2897109" cy="646331"/>
          </a:xfrm>
          <a:prstGeom prst="rect">
            <a:avLst/>
          </a:prstGeom>
          <a:noFill/>
        </p:spPr>
        <p:txBody>
          <a:bodyPr wrap="square" rtlCol="0">
            <a:spAutoFit/>
          </a:bodyPr>
          <a:lstStyle/>
          <a:p>
            <a:r>
              <a:rPr lang="en-US" dirty="0">
                <a:solidFill>
                  <a:srgbClr val="FFFF00"/>
                </a:solidFill>
              </a:rPr>
              <a:t>Player Crashed with the obstacle</a:t>
            </a:r>
          </a:p>
        </p:txBody>
      </p:sp>
      <p:cxnSp>
        <p:nvCxnSpPr>
          <p:cNvPr id="13" name="Straight Connector 12">
            <a:extLst>
              <a:ext uri="{FF2B5EF4-FFF2-40B4-BE49-F238E27FC236}">
                <a16:creationId xmlns:a16="http://schemas.microsoft.com/office/drawing/2014/main" id="{F97CB38C-1961-D0E9-EDD2-A4F56BCB4942}"/>
              </a:ext>
            </a:extLst>
          </p:cNvPr>
          <p:cNvCxnSpPr>
            <a:cxnSpLocks/>
          </p:cNvCxnSpPr>
          <p:nvPr/>
        </p:nvCxnSpPr>
        <p:spPr>
          <a:xfrm>
            <a:off x="9276132" y="4589042"/>
            <a:ext cx="29411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35CF6B7-642C-734D-4B58-8AC68D2BEE1B}"/>
              </a:ext>
            </a:extLst>
          </p:cNvPr>
          <p:cNvCxnSpPr>
            <a:cxnSpLocks/>
          </p:cNvCxnSpPr>
          <p:nvPr/>
        </p:nvCxnSpPr>
        <p:spPr>
          <a:xfrm flipV="1">
            <a:off x="9551194" y="4182208"/>
            <a:ext cx="233409" cy="413605"/>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15" name="Oval 14">
            <a:extLst>
              <a:ext uri="{FF2B5EF4-FFF2-40B4-BE49-F238E27FC236}">
                <a16:creationId xmlns:a16="http://schemas.microsoft.com/office/drawing/2014/main" id="{3E0175C0-1403-6A81-22C4-E78538D21BCC}"/>
              </a:ext>
            </a:extLst>
          </p:cNvPr>
          <p:cNvSpPr/>
          <p:nvPr/>
        </p:nvSpPr>
        <p:spPr>
          <a:xfrm>
            <a:off x="9170665" y="4520782"/>
            <a:ext cx="123573" cy="13333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947203E-1F2F-91AA-55E4-0178666F63EC}"/>
              </a:ext>
            </a:extLst>
          </p:cNvPr>
          <p:cNvSpPr/>
          <p:nvPr/>
        </p:nvSpPr>
        <p:spPr>
          <a:xfrm>
            <a:off x="9722816" y="4109364"/>
            <a:ext cx="123573" cy="13333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891D9816-979B-6B97-A94D-57242362E8BD}"/>
              </a:ext>
            </a:extLst>
          </p:cNvPr>
          <p:cNvSpPr txBox="1"/>
          <p:nvPr/>
        </p:nvSpPr>
        <p:spPr>
          <a:xfrm>
            <a:off x="9212474" y="2708951"/>
            <a:ext cx="2897109" cy="1477328"/>
          </a:xfrm>
          <a:prstGeom prst="rect">
            <a:avLst/>
          </a:prstGeom>
          <a:noFill/>
        </p:spPr>
        <p:txBody>
          <a:bodyPr wrap="square" rtlCol="0">
            <a:spAutoFit/>
          </a:bodyPr>
          <a:lstStyle/>
          <a:p>
            <a:pPr algn="just"/>
            <a:r>
              <a:rPr lang="en-US" dirty="0">
                <a:solidFill>
                  <a:srgbClr val="FFFF00"/>
                </a:solidFill>
              </a:rPr>
              <a:t>A Pop Up window will appear when the game over with the obtained score of the player and a game over sound effect</a:t>
            </a:r>
          </a:p>
        </p:txBody>
      </p:sp>
      <p:sp>
        <p:nvSpPr>
          <p:cNvPr id="24" name="Rectangle 23">
            <a:extLst>
              <a:ext uri="{FF2B5EF4-FFF2-40B4-BE49-F238E27FC236}">
                <a16:creationId xmlns:a16="http://schemas.microsoft.com/office/drawing/2014/main" id="{3FCE1538-53AD-1E4C-8558-E809791515D1}"/>
              </a:ext>
            </a:extLst>
          </p:cNvPr>
          <p:cNvSpPr/>
          <p:nvPr/>
        </p:nvSpPr>
        <p:spPr>
          <a:xfrm>
            <a:off x="3000156" y="1962150"/>
            <a:ext cx="6129901" cy="2990849"/>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0591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FABEC0B-D767-81EA-82CA-6E962B5129A2}"/>
              </a:ext>
            </a:extLst>
          </p:cNvPr>
          <p:cNvPicPr>
            <a:picLocks noChangeAspect="1"/>
          </p:cNvPicPr>
          <p:nvPr/>
        </p:nvPicPr>
        <p:blipFill>
          <a:blip r:embed="rId2"/>
          <a:stretch>
            <a:fillRect/>
          </a:stretch>
        </p:blipFill>
        <p:spPr>
          <a:xfrm>
            <a:off x="0" y="0"/>
            <a:ext cx="12192000" cy="68580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8" name="Rectangle 7">
            <a:extLst>
              <a:ext uri="{FF2B5EF4-FFF2-40B4-BE49-F238E27FC236}">
                <a16:creationId xmlns:a16="http://schemas.microsoft.com/office/drawing/2014/main" id="{897BF1E9-9CE6-2740-0932-A011DFCC5C48}"/>
              </a:ext>
            </a:extLst>
          </p:cNvPr>
          <p:cNvSpPr/>
          <p:nvPr/>
        </p:nvSpPr>
        <p:spPr>
          <a:xfrm>
            <a:off x="3000156" y="2057401"/>
            <a:ext cx="6129901" cy="280035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435964DC-9F45-B7BD-7638-3E33D4507FE4}"/>
              </a:ext>
            </a:extLst>
          </p:cNvPr>
          <p:cNvCxnSpPr>
            <a:cxnSpLocks/>
          </p:cNvCxnSpPr>
          <p:nvPr/>
        </p:nvCxnSpPr>
        <p:spPr>
          <a:xfrm>
            <a:off x="9276132" y="4589042"/>
            <a:ext cx="29411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7C9F77A-1DDC-F97C-CFAB-E50E84125C82}"/>
              </a:ext>
            </a:extLst>
          </p:cNvPr>
          <p:cNvCxnSpPr>
            <a:cxnSpLocks/>
          </p:cNvCxnSpPr>
          <p:nvPr/>
        </p:nvCxnSpPr>
        <p:spPr>
          <a:xfrm flipV="1">
            <a:off x="9551194" y="4182208"/>
            <a:ext cx="233409" cy="413605"/>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ABE550D8-A92A-538B-C8C3-D9816ED24DF5}"/>
              </a:ext>
            </a:extLst>
          </p:cNvPr>
          <p:cNvSpPr/>
          <p:nvPr/>
        </p:nvSpPr>
        <p:spPr>
          <a:xfrm>
            <a:off x="9170665" y="4520782"/>
            <a:ext cx="123573" cy="13333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B1884E2-0FED-EE34-3329-87BCB0921B67}"/>
              </a:ext>
            </a:extLst>
          </p:cNvPr>
          <p:cNvSpPr txBox="1"/>
          <p:nvPr/>
        </p:nvSpPr>
        <p:spPr>
          <a:xfrm>
            <a:off x="9212474" y="2566008"/>
            <a:ext cx="2897109" cy="1477328"/>
          </a:xfrm>
          <a:prstGeom prst="rect">
            <a:avLst/>
          </a:prstGeom>
          <a:noFill/>
        </p:spPr>
        <p:txBody>
          <a:bodyPr wrap="square" rtlCol="0">
            <a:spAutoFit/>
          </a:bodyPr>
          <a:lstStyle/>
          <a:p>
            <a:pPr algn="just"/>
            <a:r>
              <a:rPr lang="en-US" dirty="0">
                <a:solidFill>
                  <a:srgbClr val="FFFF00"/>
                </a:solidFill>
              </a:rPr>
              <a:t>A Pop Up window will appear when the game over with the Highest score by the player and a win sound effect</a:t>
            </a:r>
          </a:p>
        </p:txBody>
      </p:sp>
      <p:sp>
        <p:nvSpPr>
          <p:cNvPr id="13" name="Oval 12">
            <a:extLst>
              <a:ext uri="{FF2B5EF4-FFF2-40B4-BE49-F238E27FC236}">
                <a16:creationId xmlns:a16="http://schemas.microsoft.com/office/drawing/2014/main" id="{AC316F27-9883-EB14-5994-7B04248BF8AA}"/>
              </a:ext>
            </a:extLst>
          </p:cNvPr>
          <p:cNvSpPr/>
          <p:nvPr/>
        </p:nvSpPr>
        <p:spPr>
          <a:xfrm>
            <a:off x="9743447" y="4065477"/>
            <a:ext cx="123573" cy="13333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6DAA56F4-A022-F310-7530-1D1F7ED1E7B0}"/>
              </a:ext>
            </a:extLst>
          </p:cNvPr>
          <p:cNvCxnSpPr>
            <a:cxnSpLocks/>
          </p:cNvCxnSpPr>
          <p:nvPr/>
        </p:nvCxnSpPr>
        <p:spPr>
          <a:xfrm>
            <a:off x="2393527" y="1873455"/>
            <a:ext cx="6790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201E5E66-07AB-B257-8245-74BD6B1F6206}"/>
              </a:ext>
            </a:extLst>
          </p:cNvPr>
          <p:cNvSpPr/>
          <p:nvPr/>
        </p:nvSpPr>
        <p:spPr>
          <a:xfrm>
            <a:off x="3072537" y="1806786"/>
            <a:ext cx="123573" cy="13333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81DE08EA-1D89-E29C-3AD3-69E521AB230B}"/>
              </a:ext>
            </a:extLst>
          </p:cNvPr>
          <p:cNvCxnSpPr>
            <a:cxnSpLocks/>
          </p:cNvCxnSpPr>
          <p:nvPr/>
        </p:nvCxnSpPr>
        <p:spPr>
          <a:xfrm flipV="1">
            <a:off x="2014928" y="1873455"/>
            <a:ext cx="378599" cy="878798"/>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B7CBF7C2-0EBF-3E30-60EF-91D5E1CD97AC}"/>
              </a:ext>
            </a:extLst>
          </p:cNvPr>
          <p:cNvSpPr/>
          <p:nvPr/>
        </p:nvSpPr>
        <p:spPr>
          <a:xfrm rot="9613919">
            <a:off x="1953142" y="2688642"/>
            <a:ext cx="123573" cy="127223"/>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AC96FD7F-66A9-9ACB-6818-505289FC41FA}"/>
              </a:ext>
            </a:extLst>
          </p:cNvPr>
          <p:cNvSpPr txBox="1"/>
          <p:nvPr/>
        </p:nvSpPr>
        <p:spPr>
          <a:xfrm>
            <a:off x="129528" y="2752253"/>
            <a:ext cx="2788211" cy="923330"/>
          </a:xfrm>
          <a:prstGeom prst="rect">
            <a:avLst/>
          </a:prstGeom>
          <a:noFill/>
        </p:spPr>
        <p:txBody>
          <a:bodyPr wrap="square" rtlCol="0">
            <a:spAutoFit/>
          </a:bodyPr>
          <a:lstStyle/>
          <a:p>
            <a:pPr algn="just"/>
            <a:r>
              <a:rPr lang="en-US" dirty="0">
                <a:solidFill>
                  <a:srgbClr val="FFFF00"/>
                </a:solidFill>
              </a:rPr>
              <a:t>Player crashed with the obstacle, but we have a new High score</a:t>
            </a:r>
          </a:p>
        </p:txBody>
      </p:sp>
      <p:sp>
        <p:nvSpPr>
          <p:cNvPr id="20" name="Rectangle 19">
            <a:extLst>
              <a:ext uri="{FF2B5EF4-FFF2-40B4-BE49-F238E27FC236}">
                <a16:creationId xmlns:a16="http://schemas.microsoft.com/office/drawing/2014/main" id="{875AF928-98C4-DFC8-EF47-121CAD76F970}"/>
              </a:ext>
            </a:extLst>
          </p:cNvPr>
          <p:cNvSpPr/>
          <p:nvPr/>
        </p:nvSpPr>
        <p:spPr>
          <a:xfrm rot="5400000">
            <a:off x="756709" y="5249277"/>
            <a:ext cx="470783" cy="1886335"/>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E1EC6317-2040-093C-5C68-4EFE28C22747}"/>
              </a:ext>
            </a:extLst>
          </p:cNvPr>
          <p:cNvCxnSpPr>
            <a:cxnSpLocks/>
          </p:cNvCxnSpPr>
          <p:nvPr/>
        </p:nvCxnSpPr>
        <p:spPr>
          <a:xfrm>
            <a:off x="3051173" y="6434697"/>
            <a:ext cx="1964602" cy="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C3780441-C8B7-AF85-749B-69FED547DD9E}"/>
              </a:ext>
            </a:extLst>
          </p:cNvPr>
          <p:cNvCxnSpPr>
            <a:cxnSpLocks/>
          </p:cNvCxnSpPr>
          <p:nvPr/>
        </p:nvCxnSpPr>
        <p:spPr>
          <a:xfrm>
            <a:off x="2192360" y="6201675"/>
            <a:ext cx="65963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257A918-353B-889A-F5CF-294B73F8CD63}"/>
              </a:ext>
            </a:extLst>
          </p:cNvPr>
          <p:cNvSpPr/>
          <p:nvPr/>
        </p:nvSpPr>
        <p:spPr>
          <a:xfrm>
            <a:off x="2086893" y="6133415"/>
            <a:ext cx="123573" cy="13333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F5821C3-3A61-E9A4-C363-9DB34301DDF6}"/>
              </a:ext>
            </a:extLst>
          </p:cNvPr>
          <p:cNvCxnSpPr>
            <a:cxnSpLocks/>
          </p:cNvCxnSpPr>
          <p:nvPr/>
        </p:nvCxnSpPr>
        <p:spPr>
          <a:xfrm>
            <a:off x="2836068" y="6195322"/>
            <a:ext cx="229344" cy="23897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C940B04-0168-C296-6136-7812AE737FBE}"/>
              </a:ext>
            </a:extLst>
          </p:cNvPr>
          <p:cNvSpPr txBox="1"/>
          <p:nvPr/>
        </p:nvSpPr>
        <p:spPr>
          <a:xfrm>
            <a:off x="4986441" y="6104670"/>
            <a:ext cx="3382518" cy="646331"/>
          </a:xfrm>
          <a:prstGeom prst="rect">
            <a:avLst/>
          </a:prstGeom>
          <a:noFill/>
        </p:spPr>
        <p:txBody>
          <a:bodyPr wrap="square" rtlCol="0">
            <a:spAutoFit/>
          </a:bodyPr>
          <a:lstStyle/>
          <a:p>
            <a:pPr algn="just"/>
            <a:r>
              <a:rPr lang="en-US" dirty="0">
                <a:solidFill>
                  <a:srgbClr val="FFFF00"/>
                </a:solidFill>
              </a:rPr>
              <a:t> New High Score.. It will save in </a:t>
            </a:r>
            <a:r>
              <a:rPr lang="en-US" dirty="0" err="1">
                <a:solidFill>
                  <a:srgbClr val="FFFF00"/>
                </a:solidFill>
              </a:rPr>
              <a:t>LeaderBoard</a:t>
            </a:r>
            <a:r>
              <a:rPr lang="en-US" dirty="0">
                <a:solidFill>
                  <a:srgbClr val="FFFF00"/>
                </a:solidFill>
              </a:rPr>
              <a:t> table</a:t>
            </a:r>
          </a:p>
        </p:txBody>
      </p:sp>
    </p:spTree>
    <p:extLst>
      <p:ext uri="{BB962C8B-B14F-4D97-AF65-F5344CB8AC3E}">
        <p14:creationId xmlns:p14="http://schemas.microsoft.com/office/powerpoint/2010/main" val="4129905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74A056-83E1-4C2D-9A2D-19032118FF15}"/>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47FD69B-76A8-4703-A6A5-08F1D38E0F3C}"/>
              </a:ext>
            </a:extLst>
          </p:cNvPr>
          <p:cNvSpPr>
            <a:spLocks noGrp="1"/>
          </p:cNvSpPr>
          <p:nvPr>
            <p:ph type="ctrTitle"/>
          </p:nvPr>
        </p:nvSpPr>
        <p:spPr>
          <a:xfrm>
            <a:off x="4623410" y="503853"/>
            <a:ext cx="3505200" cy="860612"/>
          </a:xfrm>
        </p:spPr>
        <p:txBody>
          <a:bodyPr>
            <a:normAutofit fontScale="90000"/>
          </a:bodyPr>
          <a:lstStyle/>
          <a:p>
            <a:r>
              <a:rPr lang="en-US" sz="4800" u="sng" dirty="0">
                <a:solidFill>
                  <a:schemeClr val="accent2">
                    <a:lumMod val="75000"/>
                  </a:schemeClr>
                </a:solidFill>
                <a:latin typeface="Algerian" panose="04020705040A02060702" pitchFamily="82" charset="0"/>
              </a:rPr>
              <a:t>Car Racing</a:t>
            </a:r>
          </a:p>
        </p:txBody>
      </p:sp>
      <p:sp>
        <p:nvSpPr>
          <p:cNvPr id="7" name="TextBox 6">
            <a:extLst>
              <a:ext uri="{FF2B5EF4-FFF2-40B4-BE49-F238E27FC236}">
                <a16:creationId xmlns:a16="http://schemas.microsoft.com/office/drawing/2014/main" id="{8FA6A1CC-5F56-499A-A3BE-B2060130AD35}"/>
              </a:ext>
            </a:extLst>
          </p:cNvPr>
          <p:cNvSpPr txBox="1"/>
          <p:nvPr/>
        </p:nvSpPr>
        <p:spPr>
          <a:xfrm>
            <a:off x="2037183" y="1433610"/>
            <a:ext cx="8117633" cy="4330866"/>
          </a:xfrm>
          <a:prstGeom prst="rect">
            <a:avLst/>
          </a:prstGeom>
          <a:noFill/>
        </p:spPr>
        <p:txBody>
          <a:bodyPr wrap="square">
            <a:spAutoFit/>
          </a:bodyPr>
          <a:lstStyle/>
          <a:p>
            <a:pPr marL="0" marR="0" algn="just">
              <a:lnSpc>
                <a:spcPct val="107000"/>
              </a:lnSpc>
              <a:spcBef>
                <a:spcPts val="0"/>
              </a:spcBef>
              <a:spcAft>
                <a:spcPts val="800"/>
              </a:spcAft>
            </a:pPr>
            <a:r>
              <a:rPr lang="en-US" kern="100" dirty="0">
                <a:solidFill>
                  <a:schemeClr val="accent2"/>
                </a:solidFill>
                <a:effectLst/>
                <a:ea typeface="Calibri" panose="020F0502020204030204" pitchFamily="34" charset="0"/>
                <a:cs typeface="Times New Roman" panose="02020603050405020304" pitchFamily="18" charset="0"/>
              </a:rPr>
              <a:t>The game features a dynamic road, player-controlled car, other cars in the road, trophies, and an animated explosion. The objective is to drive as far as possible without colliding with other cars. </a:t>
            </a:r>
          </a:p>
          <a:p>
            <a:pPr marR="0" lvl="0" algn="just">
              <a:lnSpc>
                <a:spcPct val="107000"/>
              </a:lnSpc>
              <a:spcBef>
                <a:spcPts val="0"/>
              </a:spcBef>
              <a:spcAft>
                <a:spcPts val="0"/>
              </a:spcAft>
            </a:pPr>
            <a:r>
              <a:rPr lang="en-US" kern="100" dirty="0">
                <a:solidFill>
                  <a:schemeClr val="accent2"/>
                </a:solidFill>
                <a:effectLst/>
                <a:ea typeface="Calibri" panose="020F0502020204030204" pitchFamily="34" charset="0"/>
                <a:cs typeface="Times New Roman" panose="02020603050405020304" pitchFamily="18" charset="0"/>
              </a:rPr>
              <a:t>The game employs a dynamic road scrolling mechanism, creating a visually engaging experience as the road moves seamlessly, giving the illusion of the player's car advancing through the environment.</a:t>
            </a:r>
            <a:r>
              <a:rPr lang="en-US" kern="100" dirty="0">
                <a:solidFill>
                  <a:schemeClr val="accent2"/>
                </a:solidFill>
                <a:ea typeface="Calibri" panose="020F0502020204030204" pitchFamily="34" charset="0"/>
                <a:cs typeface="Times New Roman" panose="02020603050405020304" pitchFamily="18" charset="0"/>
              </a:rPr>
              <a:t> </a:t>
            </a:r>
            <a:r>
              <a:rPr lang="en-US" kern="100" dirty="0">
                <a:solidFill>
                  <a:schemeClr val="accent2"/>
                </a:solidFill>
                <a:effectLst/>
                <a:ea typeface="Calibri" panose="020F0502020204030204" pitchFamily="34" charset="0"/>
                <a:cs typeface="Times New Roman" panose="02020603050405020304" pitchFamily="18" charset="0"/>
              </a:rPr>
              <a:t>Players control a car using responsive left and right arrow keys, aiming to navigate through traffic consisting of cars. The game offers a competitive edge with a scoring system that rewards players with bronze, silver, or gold trophies based on their performance, encouraging replay ability and competition among players.</a:t>
            </a:r>
            <a:r>
              <a:rPr lang="en-US" kern="100" dirty="0">
                <a:solidFill>
                  <a:schemeClr val="accent2"/>
                </a:solidFill>
                <a:ea typeface="Calibri" panose="020F0502020204030204" pitchFamily="34" charset="0"/>
                <a:cs typeface="Times New Roman" panose="02020603050405020304" pitchFamily="18" charset="0"/>
              </a:rPr>
              <a:t> </a:t>
            </a:r>
            <a:r>
              <a:rPr lang="en-US" kern="100" dirty="0">
                <a:solidFill>
                  <a:schemeClr val="accent2"/>
                </a:solidFill>
                <a:effectLst/>
                <a:ea typeface="Calibri" panose="020F0502020204030204" pitchFamily="34" charset="0"/>
                <a:cs typeface="Times New Roman" panose="02020603050405020304" pitchFamily="18" charset="0"/>
              </a:rPr>
              <a:t>Upon collision, an animated explosion is triggered enhancing the gaming experience and providing immediate feedback to the player so that players can understand their run is come to an end.</a:t>
            </a:r>
            <a:r>
              <a:rPr lang="en-US" kern="100" dirty="0">
                <a:solidFill>
                  <a:schemeClr val="accent2"/>
                </a:solidFill>
                <a:ea typeface="Calibri" panose="020F0502020204030204" pitchFamily="34" charset="0"/>
                <a:cs typeface="Times New Roman" panose="02020603050405020304" pitchFamily="18" charset="0"/>
              </a:rPr>
              <a:t> </a:t>
            </a:r>
            <a:r>
              <a:rPr lang="en-US" kern="100" dirty="0">
                <a:solidFill>
                  <a:schemeClr val="accent2"/>
                </a:solidFill>
                <a:effectLst/>
                <a:ea typeface="Calibri" panose="020F0502020204030204" pitchFamily="34" charset="0"/>
                <a:cs typeface="Times New Roman" panose="02020603050405020304" pitchFamily="18" charset="0"/>
              </a:rPr>
              <a:t>A restart button allows players to reset the game, providing a convenient way to replay and improve their performance without restarting the entire application.</a:t>
            </a:r>
          </a:p>
        </p:txBody>
      </p:sp>
      <p:pic>
        <p:nvPicPr>
          <p:cNvPr id="6" name="Picture 5" descr="A colorful text with text overlay&#10;&#10;Description automatically generated with medium confidence">
            <a:extLst>
              <a:ext uri="{FF2B5EF4-FFF2-40B4-BE49-F238E27FC236}">
                <a16:creationId xmlns:a16="http://schemas.microsoft.com/office/drawing/2014/main" id="{D0468FC2-D7D3-48C7-8559-D266A0430C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3072" y="0"/>
            <a:ext cx="2248927" cy="2413483"/>
          </a:xfrm>
          <a:prstGeom prst="rect">
            <a:avLst/>
          </a:prstGeom>
        </p:spPr>
      </p:pic>
      <p:pic>
        <p:nvPicPr>
          <p:cNvPr id="4" name="Picture 3" descr="A red car with white stripes&#10;&#10;Description automatically generated">
            <a:extLst>
              <a:ext uri="{FF2B5EF4-FFF2-40B4-BE49-F238E27FC236}">
                <a16:creationId xmlns:a16="http://schemas.microsoft.com/office/drawing/2014/main" id="{0D5922A6-E578-9728-CE2F-7ACC5F6746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834" y="5146446"/>
            <a:ext cx="1399057" cy="1399057"/>
          </a:xfrm>
          <a:prstGeom prst="rect">
            <a:avLst/>
          </a:prstGeom>
        </p:spPr>
      </p:pic>
    </p:spTree>
    <p:extLst>
      <p:ext uri="{BB962C8B-B14F-4D97-AF65-F5344CB8AC3E}">
        <p14:creationId xmlns:p14="http://schemas.microsoft.com/office/powerpoint/2010/main" val="35437081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0906AF-B58C-45CD-9503-0D786A670A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6" name="Rectangle 5">
            <a:extLst>
              <a:ext uri="{FF2B5EF4-FFF2-40B4-BE49-F238E27FC236}">
                <a16:creationId xmlns:a16="http://schemas.microsoft.com/office/drawing/2014/main" id="{DA543E56-503B-4137-AE97-E42FADB5B875}"/>
              </a:ext>
            </a:extLst>
          </p:cNvPr>
          <p:cNvSpPr/>
          <p:nvPr/>
        </p:nvSpPr>
        <p:spPr>
          <a:xfrm>
            <a:off x="5311316" y="3429000"/>
            <a:ext cx="865366" cy="1510553"/>
          </a:xfrm>
          <a:prstGeom prst="rect">
            <a:avLst/>
          </a:prstGeom>
          <a:noFill/>
          <a:ln w="57150">
            <a:solidFill>
              <a:srgbClr val="FF99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7" name="Rectangle 6">
            <a:extLst>
              <a:ext uri="{FF2B5EF4-FFF2-40B4-BE49-F238E27FC236}">
                <a16:creationId xmlns:a16="http://schemas.microsoft.com/office/drawing/2014/main" id="{C89058DE-9AE0-4BA0-B559-05673AA1F49F}"/>
              </a:ext>
            </a:extLst>
          </p:cNvPr>
          <p:cNvSpPr/>
          <p:nvPr/>
        </p:nvSpPr>
        <p:spPr>
          <a:xfrm>
            <a:off x="4065221" y="2272553"/>
            <a:ext cx="865366" cy="1510553"/>
          </a:xfrm>
          <a:prstGeom prst="rect">
            <a:avLst/>
          </a:prstGeom>
          <a:noFill/>
          <a:ln w="57150">
            <a:solidFill>
              <a:srgbClr val="FF99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8" name="Rectangle 7">
            <a:extLst>
              <a:ext uri="{FF2B5EF4-FFF2-40B4-BE49-F238E27FC236}">
                <a16:creationId xmlns:a16="http://schemas.microsoft.com/office/drawing/2014/main" id="{77F6FC59-022D-4947-AAE5-5511EB821758}"/>
              </a:ext>
            </a:extLst>
          </p:cNvPr>
          <p:cNvSpPr/>
          <p:nvPr/>
        </p:nvSpPr>
        <p:spPr>
          <a:xfrm>
            <a:off x="1178586" y="5307106"/>
            <a:ext cx="981908" cy="645459"/>
          </a:xfrm>
          <a:prstGeom prst="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 name="Rectangle 8">
            <a:extLst>
              <a:ext uri="{FF2B5EF4-FFF2-40B4-BE49-F238E27FC236}">
                <a16:creationId xmlns:a16="http://schemas.microsoft.com/office/drawing/2014/main" id="{D7CB097C-D0A0-4A1E-A37E-B084D54AA229}"/>
              </a:ext>
            </a:extLst>
          </p:cNvPr>
          <p:cNvSpPr/>
          <p:nvPr/>
        </p:nvSpPr>
        <p:spPr>
          <a:xfrm>
            <a:off x="389691" y="6082553"/>
            <a:ext cx="2371437" cy="416859"/>
          </a:xfrm>
          <a:prstGeom prst="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3" name="TextBox 12">
            <a:extLst>
              <a:ext uri="{FF2B5EF4-FFF2-40B4-BE49-F238E27FC236}">
                <a16:creationId xmlns:a16="http://schemas.microsoft.com/office/drawing/2014/main" id="{3D504086-DBD8-4D51-9E6F-1477733619D4}"/>
              </a:ext>
            </a:extLst>
          </p:cNvPr>
          <p:cNvSpPr txBox="1"/>
          <p:nvPr/>
        </p:nvSpPr>
        <p:spPr>
          <a:xfrm>
            <a:off x="7084358" y="3286969"/>
            <a:ext cx="2953870" cy="1384995"/>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00" cap="none" spc="0" normalizeH="0" baseline="0" noProof="0" dirty="0">
                <a:ln>
                  <a:noFill/>
                </a:ln>
                <a:solidFill>
                  <a:schemeClr val="accent2"/>
                </a:solidFill>
                <a:effectLst/>
                <a:uLnTx/>
                <a:uFillTx/>
                <a:latin typeface="Calibri" panose="020F0502020204030204"/>
                <a:ea typeface="Calibri" panose="020F0502020204030204" pitchFamily="34" charset="0"/>
                <a:cs typeface="Times New Roman" panose="02020603050405020304" pitchFamily="18" charset="0"/>
              </a:rPr>
              <a:t>Player: This car represents the player figure of this game. It can be controlled by left and right keys. If </a:t>
            </a:r>
            <a:r>
              <a:rPr lang="en-US" sz="1200" b="1" kern="100" dirty="0">
                <a:solidFill>
                  <a:schemeClr val="accent2"/>
                </a:solidFill>
                <a:latin typeface="Calibri" panose="020F0502020204030204"/>
                <a:ea typeface="Calibri" panose="020F0502020204030204" pitchFamily="34" charset="0"/>
                <a:cs typeface="Times New Roman" panose="02020603050405020304" pitchFamily="18" charset="0"/>
              </a:rPr>
              <a:t>this car</a:t>
            </a:r>
            <a:r>
              <a:rPr kumimoji="0" lang="en-US" sz="1200" b="1" i="0" u="none" strike="noStrike" kern="100" cap="none" spc="0" normalizeH="0" baseline="0" noProof="0" dirty="0">
                <a:ln>
                  <a:noFill/>
                </a:ln>
                <a:solidFill>
                  <a:schemeClr val="accent2"/>
                </a:solidFill>
                <a:effectLst/>
                <a:uLnTx/>
                <a:uFillTx/>
                <a:latin typeface="Calibri" panose="020F0502020204030204"/>
                <a:ea typeface="Calibri" panose="020F0502020204030204" pitchFamily="34" charset="0"/>
                <a:cs typeface="Times New Roman" panose="02020603050405020304" pitchFamily="18" charset="0"/>
              </a:rPr>
              <a:t> touches the bounds of the obstacles the game will be over. User has to avoid the obstacles to survive in the game. The speed of the </a:t>
            </a:r>
            <a:r>
              <a:rPr lang="en-US" sz="1200" b="1" kern="100" dirty="0">
                <a:solidFill>
                  <a:schemeClr val="accent2"/>
                </a:solidFill>
                <a:latin typeface="Calibri" panose="020F0502020204030204"/>
                <a:ea typeface="Calibri" panose="020F0502020204030204" pitchFamily="34" charset="0"/>
                <a:cs typeface="Times New Roman" panose="02020603050405020304" pitchFamily="18" charset="0"/>
              </a:rPr>
              <a:t>car </a:t>
            </a:r>
            <a:r>
              <a:rPr kumimoji="0" lang="en-US" sz="1200" b="1" i="0" u="none" strike="noStrike" kern="100" cap="none" spc="0" normalizeH="0" baseline="0" noProof="0" dirty="0">
                <a:ln>
                  <a:noFill/>
                </a:ln>
                <a:solidFill>
                  <a:schemeClr val="accent2"/>
                </a:solidFill>
                <a:effectLst/>
                <a:uLnTx/>
                <a:uFillTx/>
                <a:latin typeface="Calibri" panose="020F0502020204030204"/>
                <a:ea typeface="Calibri" panose="020F0502020204030204" pitchFamily="34" charset="0"/>
                <a:cs typeface="Times New Roman" panose="02020603050405020304" pitchFamily="18" charset="0"/>
              </a:rPr>
              <a:t>will be increased with increasing score.</a:t>
            </a:r>
            <a:endParaRPr kumimoji="0" lang="en-US" sz="1800" b="0" i="0" u="none" strike="noStrike" kern="1200" cap="none" spc="0" normalizeH="0" baseline="0" noProof="0" dirty="0">
              <a:ln>
                <a:noFill/>
              </a:ln>
              <a:solidFill>
                <a:schemeClr val="accent2"/>
              </a:solidFill>
              <a:effectLst/>
              <a:uLnTx/>
              <a:uFillTx/>
              <a:latin typeface="Calibri" panose="020F0502020204030204"/>
              <a:ea typeface="+mn-ea"/>
              <a:cs typeface="+mn-cs"/>
            </a:endParaRPr>
          </a:p>
        </p:txBody>
      </p:sp>
      <p:sp>
        <p:nvSpPr>
          <p:cNvPr id="15" name="Callout: Line 14">
            <a:extLst>
              <a:ext uri="{FF2B5EF4-FFF2-40B4-BE49-F238E27FC236}">
                <a16:creationId xmlns:a16="http://schemas.microsoft.com/office/drawing/2014/main" id="{CD186AE7-07BB-4033-A79D-57B44FD65A7F}"/>
              </a:ext>
            </a:extLst>
          </p:cNvPr>
          <p:cNvSpPr/>
          <p:nvPr/>
        </p:nvSpPr>
        <p:spPr>
          <a:xfrm>
            <a:off x="7084359" y="3286970"/>
            <a:ext cx="2953869" cy="1384994"/>
          </a:xfrm>
          <a:prstGeom prst="borderCallout1">
            <a:avLst>
              <a:gd name="adj1" fmla="val 46410"/>
              <a:gd name="adj2" fmla="val -103"/>
              <a:gd name="adj3" fmla="val 48342"/>
              <a:gd name="adj4" fmla="val -31089"/>
            </a:avLst>
          </a:prstGeom>
          <a:noFill/>
          <a:ln w="38100">
            <a:solidFill>
              <a:srgbClr val="FF99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allout: Line 15">
            <a:extLst>
              <a:ext uri="{FF2B5EF4-FFF2-40B4-BE49-F238E27FC236}">
                <a16:creationId xmlns:a16="http://schemas.microsoft.com/office/drawing/2014/main" id="{85400482-D719-448E-9C84-0324E0186D69}"/>
              </a:ext>
            </a:extLst>
          </p:cNvPr>
          <p:cNvSpPr/>
          <p:nvPr/>
        </p:nvSpPr>
        <p:spPr>
          <a:xfrm>
            <a:off x="2434557" y="1949387"/>
            <a:ext cx="1464038" cy="830996"/>
          </a:xfrm>
          <a:prstGeom prst="borderCallout1">
            <a:avLst>
              <a:gd name="adj1" fmla="val 100781"/>
              <a:gd name="adj2" fmla="val 46350"/>
              <a:gd name="adj3" fmla="val 144125"/>
              <a:gd name="adj4" fmla="val 110142"/>
            </a:avLst>
          </a:prstGeom>
          <a:noFill/>
          <a:ln w="38100">
            <a:solidFill>
              <a:srgbClr val="FF99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A073F00C-26C5-45E9-A1ED-0C9A204B7B8B}"/>
              </a:ext>
            </a:extLst>
          </p:cNvPr>
          <p:cNvSpPr txBox="1"/>
          <p:nvPr/>
        </p:nvSpPr>
        <p:spPr>
          <a:xfrm>
            <a:off x="2379717" y="1949387"/>
            <a:ext cx="1573718" cy="830997"/>
          </a:xfrm>
          <a:prstGeom prst="rect">
            <a:avLst/>
          </a:prstGeom>
          <a:noFill/>
        </p:spPr>
        <p:txBody>
          <a:bodyPr wrap="square">
            <a:spAutoFit/>
          </a:bodyPr>
          <a:lstStyle/>
          <a:p>
            <a:pPr algn="just"/>
            <a:r>
              <a:rPr kumimoji="0" lang="en-US" sz="1200" b="1" i="0" u="none" strike="noStrike" kern="100" cap="none" spc="0" normalizeH="0" baseline="0" noProof="0" dirty="0">
                <a:ln>
                  <a:noFill/>
                </a:ln>
                <a:solidFill>
                  <a:schemeClr val="accent2"/>
                </a:solidFill>
                <a:effectLst/>
                <a:uLnTx/>
                <a:uFillTx/>
                <a:latin typeface="Calibri" panose="020F0502020204030204"/>
                <a:ea typeface="Calibri" panose="020F0502020204030204" pitchFamily="34" charset="0"/>
                <a:cs typeface="Times New Roman" panose="02020603050405020304" pitchFamily="18" charset="0"/>
              </a:rPr>
              <a:t>This car is placed as obstacle. It will </a:t>
            </a:r>
            <a:r>
              <a:rPr lang="en-US" sz="1200" b="1" kern="100" dirty="0">
                <a:solidFill>
                  <a:schemeClr val="accent2"/>
                </a:solidFill>
                <a:latin typeface="Calibri" panose="020F0502020204030204"/>
                <a:ea typeface="Calibri" panose="020F0502020204030204" pitchFamily="34" charset="0"/>
                <a:cs typeface="Times New Roman" panose="02020603050405020304" pitchFamily="18" charset="0"/>
              </a:rPr>
              <a:t>move</a:t>
            </a:r>
            <a:r>
              <a:rPr kumimoji="0" lang="en-US" sz="1200" b="1" i="0" u="none" strike="noStrike" kern="100" cap="none" spc="0" normalizeH="0" baseline="0" noProof="0" dirty="0">
                <a:ln>
                  <a:noFill/>
                </a:ln>
                <a:solidFill>
                  <a:schemeClr val="accent2"/>
                </a:solidFill>
                <a:effectLst/>
                <a:uLnTx/>
                <a:uFillTx/>
                <a:latin typeface="Calibri" panose="020F0502020204030204"/>
                <a:ea typeface="Calibri" panose="020F0502020204030204" pitchFamily="34" charset="0"/>
                <a:cs typeface="Times New Roman" panose="02020603050405020304" pitchFamily="18" charset="0"/>
              </a:rPr>
              <a:t> from  bottom to the top of the  road. </a:t>
            </a:r>
            <a:endParaRPr lang="en-US" dirty="0">
              <a:solidFill>
                <a:schemeClr val="accent2"/>
              </a:solidFill>
            </a:endParaRPr>
          </a:p>
        </p:txBody>
      </p:sp>
      <p:sp>
        <p:nvSpPr>
          <p:cNvPr id="23" name="Callout: Line 22">
            <a:extLst>
              <a:ext uri="{FF2B5EF4-FFF2-40B4-BE49-F238E27FC236}">
                <a16:creationId xmlns:a16="http://schemas.microsoft.com/office/drawing/2014/main" id="{34D4C2EA-A155-4BBB-83CE-6CFCF7DB0E95}"/>
              </a:ext>
            </a:extLst>
          </p:cNvPr>
          <p:cNvSpPr/>
          <p:nvPr/>
        </p:nvSpPr>
        <p:spPr>
          <a:xfrm>
            <a:off x="35859" y="5030559"/>
            <a:ext cx="981909" cy="830998"/>
          </a:xfrm>
          <a:prstGeom prst="borderCallout1">
            <a:avLst>
              <a:gd name="adj1" fmla="val 8068"/>
              <a:gd name="adj2" fmla="val 99749"/>
              <a:gd name="adj3" fmla="val 26589"/>
              <a:gd name="adj4" fmla="val 160728"/>
            </a:avLst>
          </a:prstGeom>
          <a:noFill/>
          <a:ln w="38100">
            <a:solidFill>
              <a:schemeClr val="tx1">
                <a:lumMod val="95000"/>
                <a:lumOff val="5000"/>
              </a:schemeClr>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35A98AEE-88BE-4A32-ABBC-AA03025BC989}"/>
              </a:ext>
            </a:extLst>
          </p:cNvPr>
          <p:cNvSpPr txBox="1"/>
          <p:nvPr/>
        </p:nvSpPr>
        <p:spPr>
          <a:xfrm>
            <a:off x="0" y="5030560"/>
            <a:ext cx="1078339" cy="830997"/>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00" cap="none" spc="0" normalizeH="0" baseline="0" noProof="0" dirty="0">
                <a:ln>
                  <a:noFill/>
                </a:ln>
                <a:solidFill>
                  <a:schemeClr val="bg1"/>
                </a:solidFill>
                <a:effectLst/>
                <a:uLnTx/>
                <a:uFillTx/>
                <a:latin typeface="Calibri" panose="020F0502020204030204"/>
                <a:ea typeface="Calibri" panose="020F0502020204030204" pitchFamily="34" charset="0"/>
                <a:cs typeface="Times New Roman" panose="02020603050405020304" pitchFamily="18" charset="0"/>
              </a:rPr>
              <a:t>Score Label: Player can see their score in real time</a:t>
            </a:r>
            <a:endParaRPr kumimoji="0" lang="en-US" sz="12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FE256258-3FD6-48FC-ADD3-A96619138C1B}"/>
              </a:ext>
            </a:extLst>
          </p:cNvPr>
          <p:cNvSpPr txBox="1"/>
          <p:nvPr/>
        </p:nvSpPr>
        <p:spPr>
          <a:xfrm>
            <a:off x="2677934" y="4845894"/>
            <a:ext cx="1725705" cy="1015663"/>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00" cap="none" spc="0" normalizeH="0" baseline="0" noProof="0" dirty="0">
                <a:ln>
                  <a:noFill/>
                </a:ln>
                <a:solidFill>
                  <a:schemeClr val="tx1">
                    <a:lumMod val="95000"/>
                    <a:lumOff val="5000"/>
                  </a:schemeClr>
                </a:solidFill>
                <a:effectLst/>
                <a:uLnTx/>
                <a:uFillTx/>
                <a:latin typeface="Calibri" panose="020F0502020204030204"/>
                <a:ea typeface="Calibri" panose="020F0502020204030204" pitchFamily="34" charset="0"/>
                <a:cs typeface="Times New Roman" panose="02020603050405020304" pitchFamily="18" charset="0"/>
              </a:rPr>
              <a:t>High Score Label: This label is used to showing the high score from the leader board table from the database </a:t>
            </a:r>
            <a:endParaRPr kumimoji="0" lang="en-US" sz="1800" b="0" i="0" u="none" strike="noStrike" kern="1200" cap="none" spc="0" normalizeH="0" baseline="0" noProof="0" dirty="0">
              <a:ln>
                <a:noFill/>
              </a:ln>
              <a:solidFill>
                <a:schemeClr val="tx1">
                  <a:lumMod val="95000"/>
                  <a:lumOff val="5000"/>
                </a:schemeClr>
              </a:solidFill>
              <a:effectLst/>
              <a:uLnTx/>
              <a:uFillTx/>
              <a:latin typeface="Calibri" panose="020F0502020204030204"/>
              <a:ea typeface="+mn-ea"/>
              <a:cs typeface="+mn-cs"/>
            </a:endParaRPr>
          </a:p>
        </p:txBody>
      </p:sp>
      <p:sp>
        <p:nvSpPr>
          <p:cNvPr id="33" name="Callout: Line 32">
            <a:extLst>
              <a:ext uri="{FF2B5EF4-FFF2-40B4-BE49-F238E27FC236}">
                <a16:creationId xmlns:a16="http://schemas.microsoft.com/office/drawing/2014/main" id="{40CB1A02-C4EB-49BA-8D65-4942C317E547}"/>
              </a:ext>
            </a:extLst>
          </p:cNvPr>
          <p:cNvSpPr/>
          <p:nvPr/>
        </p:nvSpPr>
        <p:spPr>
          <a:xfrm>
            <a:off x="2677934" y="4891607"/>
            <a:ext cx="1652019" cy="969950"/>
          </a:xfrm>
          <a:prstGeom prst="borderCallout1">
            <a:avLst>
              <a:gd name="adj1" fmla="val 48735"/>
              <a:gd name="adj2" fmla="val -642"/>
              <a:gd name="adj3" fmla="val 119938"/>
              <a:gd name="adj4" fmla="val -22146"/>
            </a:avLst>
          </a:prstGeom>
          <a:noFill/>
          <a:ln w="38100">
            <a:solidFill>
              <a:schemeClr val="tx1">
                <a:lumMod val="95000"/>
                <a:lumOff val="5000"/>
              </a:schemeClr>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allout: Line 38">
            <a:extLst>
              <a:ext uri="{FF2B5EF4-FFF2-40B4-BE49-F238E27FC236}">
                <a16:creationId xmlns:a16="http://schemas.microsoft.com/office/drawing/2014/main" id="{33471AE6-ECBD-4FE4-B48A-098BDDC25264}"/>
              </a:ext>
            </a:extLst>
          </p:cNvPr>
          <p:cNvSpPr/>
          <p:nvPr/>
        </p:nvSpPr>
        <p:spPr>
          <a:xfrm>
            <a:off x="10327341" y="5289176"/>
            <a:ext cx="887506" cy="421342"/>
          </a:xfrm>
          <a:prstGeom prst="borderCallout1">
            <a:avLst>
              <a:gd name="adj1" fmla="val -3245"/>
              <a:gd name="adj2" fmla="val 51501"/>
              <a:gd name="adj3" fmla="val -96579"/>
              <a:gd name="adj4" fmla="val 49612"/>
            </a:avLst>
          </a:prstGeom>
          <a:noFill/>
          <a:ln w="38100">
            <a:solidFill>
              <a:schemeClr val="tx1">
                <a:lumMod val="95000"/>
                <a:lumOff val="5000"/>
              </a:schemeClr>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9E0CC8A0-90EE-4EB0-A06C-2158974D8A20}"/>
              </a:ext>
            </a:extLst>
          </p:cNvPr>
          <p:cNvSpPr txBox="1"/>
          <p:nvPr/>
        </p:nvSpPr>
        <p:spPr>
          <a:xfrm>
            <a:off x="10327341" y="5360894"/>
            <a:ext cx="887506" cy="276999"/>
          </a:xfrm>
          <a:prstGeom prst="rect">
            <a:avLst/>
          </a:prstGeom>
          <a:noFill/>
        </p:spPr>
        <p:txBody>
          <a:bodyPr wrap="square">
            <a:spAutoFit/>
          </a:bodyPr>
          <a:lstStyle/>
          <a:p>
            <a:pPr algn="just"/>
            <a:r>
              <a:rPr lang="en-US" sz="1200" b="1" kern="100" dirty="0">
                <a:solidFill>
                  <a:srgbClr val="000000">
                    <a:lumMod val="95000"/>
                    <a:lumOff val="5000"/>
                  </a:srgbClr>
                </a:solidFill>
                <a:latin typeface="Calibri" panose="020F0502020204030204"/>
                <a:ea typeface="Calibri" panose="020F0502020204030204" pitchFamily="34" charset="0"/>
                <a:cs typeface="Times New Roman" panose="02020603050405020304" pitchFamily="18" charset="0"/>
              </a:rPr>
              <a:t>Road Track</a:t>
            </a:r>
            <a:r>
              <a:rPr kumimoji="0" lang="en-US" sz="1200" b="1" i="0" u="none" strike="noStrike" kern="100" cap="none" spc="0" normalizeH="0" baseline="0" noProof="0" dirty="0">
                <a:ln>
                  <a:noFill/>
                </a:ln>
                <a:solidFill>
                  <a:srgbClr val="000000">
                    <a:lumMod val="95000"/>
                    <a:lumOff val="5000"/>
                  </a:srgbClr>
                </a:solidFill>
                <a:effectLst/>
                <a:uLnTx/>
                <a:uFillTx/>
                <a:latin typeface="Calibri" panose="020F0502020204030204"/>
                <a:ea typeface="Calibri" panose="020F0502020204030204" pitchFamily="34" charset="0"/>
                <a:cs typeface="Times New Roman" panose="02020603050405020304" pitchFamily="18" charset="0"/>
              </a:rPr>
              <a:t> </a:t>
            </a:r>
            <a:endParaRPr lang="en-US" dirty="0"/>
          </a:p>
        </p:txBody>
      </p:sp>
    </p:spTree>
    <p:extLst>
      <p:ext uri="{BB962C8B-B14F-4D97-AF65-F5344CB8AC3E}">
        <p14:creationId xmlns:p14="http://schemas.microsoft.com/office/powerpoint/2010/main" val="42398780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3DD7C-6B05-4CCD-9248-8B2159ED410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C49C710-1E07-4B92-91A9-EF40239451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7" name="TextBox 6">
            <a:extLst>
              <a:ext uri="{FF2B5EF4-FFF2-40B4-BE49-F238E27FC236}">
                <a16:creationId xmlns:a16="http://schemas.microsoft.com/office/drawing/2014/main" id="{BA69B16D-60C4-4272-81C0-7DD6803F7280}"/>
              </a:ext>
            </a:extLst>
          </p:cNvPr>
          <p:cNvSpPr txBox="1"/>
          <p:nvPr/>
        </p:nvSpPr>
        <p:spPr>
          <a:xfrm>
            <a:off x="9067801" y="823634"/>
            <a:ext cx="1537446" cy="1200329"/>
          </a:xfrm>
          <a:prstGeom prst="rect">
            <a:avLst/>
          </a:prstGeom>
          <a:noFill/>
        </p:spPr>
        <p:txBody>
          <a:bodyPr wrap="square">
            <a:spAutoFit/>
          </a:bodyPr>
          <a:lstStyle/>
          <a:p>
            <a:pPr algn="just"/>
            <a:r>
              <a:rPr lang="en-US" sz="1200" b="1" dirty="0">
                <a:solidFill>
                  <a:schemeClr val="accent1"/>
                </a:solidFill>
              </a:rPr>
              <a:t>A Pop Up window will appear when the game over with the obtained score of the player and a game over sound effect</a:t>
            </a:r>
          </a:p>
        </p:txBody>
      </p:sp>
      <p:sp>
        <p:nvSpPr>
          <p:cNvPr id="8" name="Callout: Line 7">
            <a:extLst>
              <a:ext uri="{FF2B5EF4-FFF2-40B4-BE49-F238E27FC236}">
                <a16:creationId xmlns:a16="http://schemas.microsoft.com/office/drawing/2014/main" id="{FBA68185-2CD2-4C37-A131-F550A95995B5}"/>
              </a:ext>
            </a:extLst>
          </p:cNvPr>
          <p:cNvSpPr/>
          <p:nvPr/>
        </p:nvSpPr>
        <p:spPr>
          <a:xfrm>
            <a:off x="9067800" y="823634"/>
            <a:ext cx="1537445" cy="1200329"/>
          </a:xfrm>
          <a:prstGeom prst="borderCallout1">
            <a:avLst>
              <a:gd name="adj1" fmla="val 100781"/>
              <a:gd name="adj2" fmla="val 46350"/>
              <a:gd name="adj3" fmla="val 197407"/>
              <a:gd name="adj4" fmla="val -2131"/>
            </a:avLst>
          </a:prstGeom>
          <a:noFill/>
          <a:ln w="38100">
            <a:solidFill>
              <a:srgbClr val="FF99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906E793-81D9-4167-86B5-B3A755DDD2C0}"/>
              </a:ext>
            </a:extLst>
          </p:cNvPr>
          <p:cNvSpPr txBox="1"/>
          <p:nvPr/>
        </p:nvSpPr>
        <p:spPr>
          <a:xfrm>
            <a:off x="1931894" y="2428999"/>
            <a:ext cx="1008530" cy="830997"/>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200" b="1" kern="100" dirty="0">
                <a:solidFill>
                  <a:schemeClr val="accent1"/>
                </a:solidFill>
                <a:latin typeface="Calibri" panose="020F0502020204030204"/>
                <a:ea typeface="Calibri" panose="020F0502020204030204" pitchFamily="34" charset="0"/>
                <a:cs typeface="Times New Roman" panose="02020603050405020304" pitchFamily="18" charset="0"/>
              </a:rPr>
              <a:t>Player car</a:t>
            </a:r>
            <a:r>
              <a:rPr kumimoji="0" lang="en-US" sz="1200" b="1" i="0" u="none" strike="noStrike" kern="100" cap="none" spc="0" normalizeH="0" baseline="0" noProof="0" dirty="0">
                <a:ln>
                  <a:noFill/>
                </a:ln>
                <a:solidFill>
                  <a:schemeClr val="accent1"/>
                </a:solidFill>
                <a:effectLst/>
                <a:uLnTx/>
                <a:uFillTx/>
                <a:latin typeface="Calibri" panose="020F0502020204030204"/>
                <a:ea typeface="Calibri" panose="020F0502020204030204" pitchFamily="34" charset="0"/>
                <a:cs typeface="Times New Roman" panose="02020603050405020304" pitchFamily="18" charset="0"/>
              </a:rPr>
              <a:t> is crashed with the obstacle car. </a:t>
            </a:r>
            <a:endParaRPr kumimoji="0" lang="en-US" sz="1800" b="0" i="0" u="none" strike="noStrike" kern="1200" cap="none" spc="0" normalizeH="0" baseline="0" noProof="0" dirty="0">
              <a:ln>
                <a:noFill/>
              </a:ln>
              <a:solidFill>
                <a:schemeClr val="accent1"/>
              </a:solidFill>
              <a:effectLst/>
              <a:uLnTx/>
              <a:uFillTx/>
              <a:latin typeface="Calibri" panose="020F0502020204030204"/>
              <a:ea typeface="+mn-ea"/>
              <a:cs typeface="+mn-cs"/>
            </a:endParaRPr>
          </a:p>
        </p:txBody>
      </p:sp>
      <p:sp>
        <p:nvSpPr>
          <p:cNvPr id="13" name="Callout: Line 12">
            <a:extLst>
              <a:ext uri="{FF2B5EF4-FFF2-40B4-BE49-F238E27FC236}">
                <a16:creationId xmlns:a16="http://schemas.microsoft.com/office/drawing/2014/main" id="{AF8E9E9A-0341-4CA5-9B2B-6628BBB985AA}"/>
              </a:ext>
            </a:extLst>
          </p:cNvPr>
          <p:cNvSpPr/>
          <p:nvPr/>
        </p:nvSpPr>
        <p:spPr>
          <a:xfrm>
            <a:off x="1931894" y="2492189"/>
            <a:ext cx="1008530" cy="767808"/>
          </a:xfrm>
          <a:prstGeom prst="borderCallout1">
            <a:avLst>
              <a:gd name="adj1" fmla="val 100781"/>
              <a:gd name="adj2" fmla="val 46350"/>
              <a:gd name="adj3" fmla="val 148115"/>
              <a:gd name="adj4" fmla="val 64097"/>
            </a:avLst>
          </a:prstGeom>
          <a:noFill/>
          <a:ln w="38100">
            <a:solidFill>
              <a:srgbClr val="FF99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0153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8067B-6FD7-4EFB-BA12-4656C2DC78EC}"/>
              </a:ext>
            </a:extLst>
          </p:cNvPr>
          <p:cNvSpPr>
            <a:spLocks noGrp="1"/>
          </p:cNvSpPr>
          <p:nvPr>
            <p:ph type="title"/>
          </p:nvPr>
        </p:nvSpPr>
        <p:spPr/>
        <p:txBody>
          <a:bodyPr/>
          <a:lstStyle/>
          <a:p>
            <a:endParaRPr lang="en-US"/>
          </a:p>
        </p:txBody>
      </p:sp>
      <p:pic>
        <p:nvPicPr>
          <p:cNvPr id="9" name="Content Placeholder 8">
            <a:extLst>
              <a:ext uri="{FF2B5EF4-FFF2-40B4-BE49-F238E27FC236}">
                <a16:creationId xmlns:a16="http://schemas.microsoft.com/office/drawing/2014/main" id="{4C1936FB-CE11-4244-AA41-9AE45D518C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13" name="TextBox 12">
            <a:extLst>
              <a:ext uri="{FF2B5EF4-FFF2-40B4-BE49-F238E27FC236}">
                <a16:creationId xmlns:a16="http://schemas.microsoft.com/office/drawing/2014/main" id="{E7DA2152-9A3F-48FC-B8CE-9FCB2E294A33}"/>
              </a:ext>
            </a:extLst>
          </p:cNvPr>
          <p:cNvSpPr txBox="1"/>
          <p:nvPr/>
        </p:nvSpPr>
        <p:spPr>
          <a:xfrm>
            <a:off x="9412043" y="2781537"/>
            <a:ext cx="2044849" cy="1200329"/>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1"/>
                </a:solidFill>
                <a:effectLst/>
                <a:uLnTx/>
                <a:uFillTx/>
                <a:latin typeface="Calibri" panose="020F0502020204030204"/>
                <a:ea typeface="+mn-ea"/>
                <a:cs typeface="+mn-cs"/>
              </a:rPr>
              <a:t>A Pop Up window will appear when the game will over with the Highest score by the player and a win sound effect.</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accent1"/>
              </a:solidFill>
              <a:effectLst/>
              <a:uLnTx/>
              <a:uFillTx/>
              <a:latin typeface="Calibri" panose="020F0502020204030204"/>
              <a:ea typeface="+mn-ea"/>
              <a:cs typeface="+mn-cs"/>
            </a:endParaRPr>
          </a:p>
        </p:txBody>
      </p:sp>
      <p:sp>
        <p:nvSpPr>
          <p:cNvPr id="14" name="Callout: Line 13">
            <a:extLst>
              <a:ext uri="{FF2B5EF4-FFF2-40B4-BE49-F238E27FC236}">
                <a16:creationId xmlns:a16="http://schemas.microsoft.com/office/drawing/2014/main" id="{6E6F519A-6987-490C-965F-4AB930918A3B}"/>
              </a:ext>
            </a:extLst>
          </p:cNvPr>
          <p:cNvSpPr/>
          <p:nvPr/>
        </p:nvSpPr>
        <p:spPr>
          <a:xfrm>
            <a:off x="9412044" y="2781537"/>
            <a:ext cx="2044849" cy="1010762"/>
          </a:xfrm>
          <a:prstGeom prst="borderCallout1">
            <a:avLst>
              <a:gd name="adj1" fmla="val 46410"/>
              <a:gd name="adj2" fmla="val -103"/>
              <a:gd name="adj3" fmla="val 84706"/>
              <a:gd name="adj4" fmla="val -17937"/>
            </a:avLst>
          </a:prstGeom>
          <a:noFill/>
          <a:ln w="38100">
            <a:solidFill>
              <a:srgbClr val="FF99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ED5DB64-2676-4060-8E4D-D4564031D74D}"/>
              </a:ext>
            </a:extLst>
          </p:cNvPr>
          <p:cNvSpPr txBox="1"/>
          <p:nvPr/>
        </p:nvSpPr>
        <p:spPr>
          <a:xfrm>
            <a:off x="3767417" y="5024312"/>
            <a:ext cx="1671917" cy="461665"/>
          </a:xfrm>
          <a:prstGeom prst="rect">
            <a:avLst/>
          </a:prstGeom>
          <a:noFill/>
        </p:spPr>
        <p:txBody>
          <a:bodyPr wrap="square">
            <a:spAutoFit/>
          </a:bodyPr>
          <a:lstStyle/>
          <a:p>
            <a:pPr algn="just"/>
            <a:r>
              <a:rPr kumimoji="0" lang="en-US" sz="1200" b="1" i="0" u="none" strike="noStrike" kern="100" cap="none" spc="0" normalizeH="0" baseline="0" noProof="0" dirty="0">
                <a:ln>
                  <a:noFill/>
                </a:ln>
                <a:effectLst/>
                <a:uLnTx/>
                <a:uFillTx/>
                <a:latin typeface="Calibri" panose="020F0502020204030204"/>
                <a:ea typeface="Calibri" panose="020F0502020204030204" pitchFamily="34" charset="0"/>
                <a:cs typeface="Times New Roman" panose="02020603050405020304" pitchFamily="18" charset="0"/>
              </a:rPr>
              <a:t> </a:t>
            </a:r>
            <a:r>
              <a:rPr lang="en-US" sz="1200" b="1" kern="100" dirty="0">
                <a:latin typeface="Calibri" panose="020F0502020204030204"/>
                <a:ea typeface="Calibri" panose="020F0502020204030204" pitchFamily="34" charset="0"/>
                <a:cs typeface="Times New Roman" panose="02020603050405020304" pitchFamily="18" charset="0"/>
              </a:rPr>
              <a:t>If we click on OK the game will be restarted.</a:t>
            </a:r>
            <a:r>
              <a:rPr kumimoji="0" lang="en-US" sz="1200" b="1" i="0" u="none" strike="noStrike" kern="100" cap="none" spc="0" normalizeH="0" baseline="0" noProof="0" dirty="0">
                <a:ln>
                  <a:noFill/>
                </a:ln>
                <a:effectLst/>
                <a:uLnTx/>
                <a:uFillTx/>
                <a:latin typeface="Calibri" panose="020F0502020204030204"/>
                <a:ea typeface="Calibri" panose="020F0502020204030204" pitchFamily="34" charset="0"/>
                <a:cs typeface="Times New Roman" panose="02020603050405020304" pitchFamily="18" charset="0"/>
              </a:rPr>
              <a:t> </a:t>
            </a:r>
            <a:endParaRPr lang="en-US" dirty="0"/>
          </a:p>
        </p:txBody>
      </p:sp>
      <p:sp>
        <p:nvSpPr>
          <p:cNvPr id="16" name="Callout: Line 15">
            <a:extLst>
              <a:ext uri="{FF2B5EF4-FFF2-40B4-BE49-F238E27FC236}">
                <a16:creationId xmlns:a16="http://schemas.microsoft.com/office/drawing/2014/main" id="{B3E31A3D-60F6-45D2-9EB1-C75583A7A611}"/>
              </a:ext>
            </a:extLst>
          </p:cNvPr>
          <p:cNvSpPr/>
          <p:nvPr/>
        </p:nvSpPr>
        <p:spPr>
          <a:xfrm>
            <a:off x="3834652" y="5024311"/>
            <a:ext cx="1604682" cy="461666"/>
          </a:xfrm>
          <a:prstGeom prst="borderCallout1">
            <a:avLst>
              <a:gd name="adj1" fmla="val -1766"/>
              <a:gd name="adj2" fmla="val 46057"/>
              <a:gd name="adj3" fmla="val -80741"/>
              <a:gd name="adj4" fmla="val 92884"/>
            </a:avLst>
          </a:prstGeom>
          <a:noFill/>
          <a:ln w="38100">
            <a:solidFill>
              <a:srgbClr val="FF99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0B53FD69-7CC4-444E-B0E9-E64EBC81DB88}"/>
              </a:ext>
            </a:extLst>
          </p:cNvPr>
          <p:cNvSpPr txBox="1"/>
          <p:nvPr/>
        </p:nvSpPr>
        <p:spPr>
          <a:xfrm>
            <a:off x="7793243" y="4978145"/>
            <a:ext cx="1781063" cy="1200329"/>
          </a:xfrm>
          <a:prstGeom prst="rect">
            <a:avLst/>
          </a:prstGeom>
          <a:noFill/>
        </p:spPr>
        <p:txBody>
          <a:bodyPr wrap="square">
            <a:spAutoFit/>
          </a:bodyPr>
          <a:lstStyle/>
          <a:p>
            <a:pPr algn="just"/>
            <a:r>
              <a:rPr kumimoji="0" lang="en-US" sz="1200" b="1" i="0" u="none" strike="noStrike" kern="100" cap="none" spc="0" normalizeH="0" baseline="0" noProof="0" dirty="0">
                <a:ln>
                  <a:noFill/>
                </a:ln>
                <a:solidFill>
                  <a:srgbClr val="660066"/>
                </a:solidFill>
                <a:effectLst/>
                <a:uLnTx/>
                <a:uFillTx/>
                <a:latin typeface="Calibri" panose="020F0502020204030204"/>
                <a:ea typeface="Calibri" panose="020F0502020204030204" pitchFamily="34" charset="0"/>
                <a:cs typeface="Times New Roman" panose="02020603050405020304" pitchFamily="18" charset="0"/>
              </a:rPr>
              <a:t>If we click on CANCEL, the pop-up form will disappear. After that to start the game again, user has to click on the enter key.</a:t>
            </a:r>
            <a:endParaRPr lang="en-US" dirty="0"/>
          </a:p>
        </p:txBody>
      </p:sp>
      <p:sp>
        <p:nvSpPr>
          <p:cNvPr id="21" name="Callout: Line 20">
            <a:extLst>
              <a:ext uri="{FF2B5EF4-FFF2-40B4-BE49-F238E27FC236}">
                <a16:creationId xmlns:a16="http://schemas.microsoft.com/office/drawing/2014/main" id="{C41CC21B-8524-4D22-8585-628374F51423}"/>
              </a:ext>
            </a:extLst>
          </p:cNvPr>
          <p:cNvSpPr/>
          <p:nvPr/>
        </p:nvSpPr>
        <p:spPr>
          <a:xfrm>
            <a:off x="7815319" y="4978145"/>
            <a:ext cx="1736910" cy="1135784"/>
          </a:xfrm>
          <a:prstGeom prst="borderCallout1">
            <a:avLst>
              <a:gd name="adj1" fmla="val -1766"/>
              <a:gd name="adj2" fmla="val 46057"/>
              <a:gd name="adj3" fmla="val -28077"/>
              <a:gd name="adj4" fmla="val -33011"/>
            </a:avLst>
          </a:prstGeom>
          <a:noFill/>
          <a:ln w="38100">
            <a:solidFill>
              <a:srgbClr val="FF99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allout: Line 21">
            <a:extLst>
              <a:ext uri="{FF2B5EF4-FFF2-40B4-BE49-F238E27FC236}">
                <a16:creationId xmlns:a16="http://schemas.microsoft.com/office/drawing/2014/main" id="{002D23C1-A914-4A76-BA16-05A6D3C0B9EE}"/>
              </a:ext>
            </a:extLst>
          </p:cNvPr>
          <p:cNvSpPr/>
          <p:nvPr/>
        </p:nvSpPr>
        <p:spPr>
          <a:xfrm>
            <a:off x="7933987" y="832164"/>
            <a:ext cx="1791598" cy="646331"/>
          </a:xfrm>
          <a:prstGeom prst="borderCallout1">
            <a:avLst>
              <a:gd name="adj1" fmla="val 46410"/>
              <a:gd name="adj2" fmla="val -570"/>
              <a:gd name="adj3" fmla="val 46568"/>
              <a:gd name="adj4" fmla="val -37665"/>
            </a:avLst>
          </a:prstGeom>
          <a:noFill/>
          <a:ln w="38100">
            <a:solidFill>
              <a:srgbClr val="FF99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55B6EE73-D2D1-4B53-B4D4-9830499DD512}"/>
              </a:ext>
            </a:extLst>
          </p:cNvPr>
          <p:cNvSpPr txBox="1"/>
          <p:nvPr/>
        </p:nvSpPr>
        <p:spPr>
          <a:xfrm>
            <a:off x="7933987" y="806627"/>
            <a:ext cx="1791598" cy="646331"/>
          </a:xfrm>
          <a:prstGeom prst="rect">
            <a:avLst/>
          </a:prstGeom>
          <a:noFill/>
        </p:spPr>
        <p:txBody>
          <a:bodyPr wrap="square">
            <a:spAutoFit/>
          </a:bodyPr>
          <a:lstStyle/>
          <a:p>
            <a:pPr algn="just"/>
            <a:r>
              <a:rPr kumimoji="0" lang="en-US" sz="1200" b="1" i="0" u="none" strike="noStrike" kern="1200" cap="none" spc="0" normalizeH="0" baseline="0" noProof="0" dirty="0">
                <a:ln>
                  <a:noFill/>
                </a:ln>
                <a:solidFill>
                  <a:srgbClr val="E48312"/>
                </a:solidFill>
                <a:effectLst/>
                <a:uLnTx/>
                <a:uFillTx/>
                <a:latin typeface="Calibri" panose="020F0502020204030204"/>
                <a:ea typeface="+mn-ea"/>
                <a:cs typeface="+mn-cs"/>
              </a:rPr>
              <a:t> </a:t>
            </a:r>
            <a:r>
              <a:rPr lang="en-US" sz="1200" b="1" dirty="0">
                <a:solidFill>
                  <a:srgbClr val="E48312"/>
                </a:solidFill>
                <a:latin typeface="Calibri" panose="020F0502020204030204"/>
              </a:rPr>
              <a:t>Whenever the will over, an award will appear according to the score.</a:t>
            </a:r>
            <a:r>
              <a:rPr kumimoji="0" lang="en-US" sz="1200" b="1" i="0" u="none" strike="noStrike" kern="1200" cap="none" spc="0" normalizeH="0" baseline="0" noProof="0" dirty="0">
                <a:ln>
                  <a:noFill/>
                </a:ln>
                <a:solidFill>
                  <a:srgbClr val="E48312"/>
                </a:solidFill>
                <a:effectLst/>
                <a:uLnTx/>
                <a:uFillTx/>
                <a:latin typeface="Calibri" panose="020F0502020204030204"/>
                <a:ea typeface="+mn-ea"/>
                <a:cs typeface="+mn-cs"/>
              </a:rPr>
              <a:t> </a:t>
            </a:r>
            <a:endParaRPr lang="en-US" dirty="0"/>
          </a:p>
        </p:txBody>
      </p:sp>
    </p:spTree>
    <p:extLst>
      <p:ext uri="{BB962C8B-B14F-4D97-AF65-F5344CB8AC3E}">
        <p14:creationId xmlns:p14="http://schemas.microsoft.com/office/powerpoint/2010/main" val="33790128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74A056-83E1-4C2D-9A2D-19032118FF15}"/>
              </a:ext>
            </a:extLst>
          </p:cNvPr>
          <p:cNvPicPr>
            <a:picLocks noChangeAspect="1"/>
          </p:cNvPicPr>
          <p:nvPr/>
        </p:nvPicPr>
        <p:blipFill>
          <a:blip r:embed="rId2"/>
          <a:stretch>
            <a:fillRect/>
          </a:stretch>
        </p:blipFill>
        <p:spPr>
          <a:xfrm>
            <a:off x="0" y="-26895"/>
            <a:ext cx="12192000" cy="6858000"/>
          </a:xfrm>
          <a:prstGeom prst="rect">
            <a:avLst/>
          </a:prstGeom>
        </p:spPr>
      </p:pic>
      <p:sp>
        <p:nvSpPr>
          <p:cNvPr id="2" name="Title 1">
            <a:extLst>
              <a:ext uri="{FF2B5EF4-FFF2-40B4-BE49-F238E27FC236}">
                <a16:creationId xmlns:a16="http://schemas.microsoft.com/office/drawing/2014/main" id="{B47FD69B-76A8-4703-A6A5-08F1D38E0F3C}"/>
              </a:ext>
            </a:extLst>
          </p:cNvPr>
          <p:cNvSpPr>
            <a:spLocks noGrp="1"/>
          </p:cNvSpPr>
          <p:nvPr>
            <p:ph type="ctrTitle"/>
          </p:nvPr>
        </p:nvSpPr>
        <p:spPr>
          <a:xfrm>
            <a:off x="3440706" y="1514915"/>
            <a:ext cx="5671368" cy="860612"/>
          </a:xfrm>
        </p:spPr>
        <p:txBody>
          <a:bodyPr>
            <a:normAutofit fontScale="90000"/>
          </a:bodyPr>
          <a:lstStyle/>
          <a:p>
            <a:r>
              <a:rPr lang="en-US" sz="4800" u="sng" dirty="0">
                <a:solidFill>
                  <a:schemeClr val="accent2">
                    <a:lumMod val="75000"/>
                  </a:schemeClr>
                </a:solidFill>
                <a:latin typeface="Algerian" panose="04020705040A02060702" pitchFamily="82" charset="0"/>
              </a:rPr>
              <a:t>Helicopter Shooter</a:t>
            </a:r>
          </a:p>
        </p:txBody>
      </p:sp>
      <p:sp>
        <p:nvSpPr>
          <p:cNvPr id="7" name="TextBox 6">
            <a:extLst>
              <a:ext uri="{FF2B5EF4-FFF2-40B4-BE49-F238E27FC236}">
                <a16:creationId xmlns:a16="http://schemas.microsoft.com/office/drawing/2014/main" id="{8FA6A1CC-5F56-499A-A3BE-B2060130AD35}"/>
              </a:ext>
            </a:extLst>
          </p:cNvPr>
          <p:cNvSpPr txBox="1"/>
          <p:nvPr/>
        </p:nvSpPr>
        <p:spPr>
          <a:xfrm>
            <a:off x="2503346" y="2413483"/>
            <a:ext cx="7689523" cy="3168240"/>
          </a:xfrm>
          <a:prstGeom prst="rect">
            <a:avLst/>
          </a:prstGeom>
          <a:noFill/>
        </p:spPr>
        <p:txBody>
          <a:bodyPr wrap="square">
            <a:spAutoFit/>
          </a:bodyPr>
          <a:lstStyle/>
          <a:p>
            <a:pPr algn="just">
              <a:lnSpc>
                <a:spcPct val="107000"/>
              </a:lnSpc>
              <a:spcAft>
                <a:spcPts val="800"/>
              </a:spcAft>
            </a:pPr>
            <a:r>
              <a:rPr lang="en-US" kern="100" dirty="0">
                <a:solidFill>
                  <a:schemeClr val="accent2"/>
                </a:solidFill>
                <a:ea typeface="Calibri" panose="020F0502020204030204" pitchFamily="34" charset="0"/>
                <a:cs typeface="Times New Roman" panose="02020603050405020304" pitchFamily="18" charset="0"/>
              </a:rPr>
              <a:t>In this game:</a:t>
            </a:r>
          </a:p>
          <a:p>
            <a:pPr algn="just">
              <a:lnSpc>
                <a:spcPct val="107000"/>
              </a:lnSpc>
              <a:spcAft>
                <a:spcPts val="800"/>
              </a:spcAft>
            </a:pPr>
            <a:r>
              <a:rPr lang="en-US" kern="100" dirty="0">
                <a:solidFill>
                  <a:schemeClr val="accent2"/>
                </a:solidFill>
                <a:ea typeface="Calibri" panose="020F0502020204030204" pitchFamily="34" charset="0"/>
                <a:cs typeface="Times New Roman" panose="02020603050405020304" pitchFamily="18" charset="0"/>
              </a:rPr>
              <a:t> •	A Helicopter will be given to the player to control.</a:t>
            </a:r>
          </a:p>
          <a:p>
            <a:pPr algn="just">
              <a:lnSpc>
                <a:spcPct val="107000"/>
              </a:lnSpc>
              <a:spcAft>
                <a:spcPts val="800"/>
              </a:spcAft>
            </a:pPr>
            <a:r>
              <a:rPr lang="en-US" kern="100" dirty="0">
                <a:solidFill>
                  <a:schemeClr val="accent2"/>
                </a:solidFill>
                <a:ea typeface="Calibri" panose="020F0502020204030204" pitchFamily="34" charset="0"/>
                <a:cs typeface="Times New Roman" panose="02020603050405020304" pitchFamily="18" charset="0"/>
              </a:rPr>
              <a:t>•	Players can move the Helicopter with the arrow keys.</a:t>
            </a:r>
          </a:p>
          <a:p>
            <a:pPr algn="just">
              <a:lnSpc>
                <a:spcPct val="107000"/>
              </a:lnSpc>
              <a:spcAft>
                <a:spcPts val="800"/>
              </a:spcAft>
            </a:pPr>
            <a:r>
              <a:rPr lang="en-US" kern="100" dirty="0">
                <a:solidFill>
                  <a:schemeClr val="accent2"/>
                </a:solidFill>
                <a:ea typeface="Calibri" panose="020F0502020204030204" pitchFamily="34" charset="0"/>
                <a:cs typeface="Times New Roman" panose="02020603050405020304" pitchFamily="18" charset="0"/>
              </a:rPr>
              <a:t>•	Players can eliminate the enemy vehicles by firing them with the Helicopter. </a:t>
            </a:r>
          </a:p>
          <a:p>
            <a:pPr algn="just">
              <a:lnSpc>
                <a:spcPct val="107000"/>
              </a:lnSpc>
              <a:spcAft>
                <a:spcPts val="800"/>
              </a:spcAft>
            </a:pPr>
            <a:r>
              <a:rPr lang="en-US" kern="100" dirty="0">
                <a:solidFill>
                  <a:schemeClr val="accent2"/>
                </a:solidFill>
                <a:ea typeface="Calibri" panose="020F0502020204030204" pitchFamily="34" charset="0"/>
                <a:cs typeface="Times New Roman" panose="02020603050405020304" pitchFamily="18" charset="0"/>
              </a:rPr>
              <a:t>•	Some horizontal block will be displayed to stop players Helicopter.</a:t>
            </a:r>
          </a:p>
          <a:p>
            <a:pPr algn="just">
              <a:lnSpc>
                <a:spcPct val="107000"/>
              </a:lnSpc>
              <a:spcAft>
                <a:spcPts val="800"/>
              </a:spcAft>
            </a:pPr>
            <a:r>
              <a:rPr lang="en-US" kern="100" dirty="0">
                <a:solidFill>
                  <a:schemeClr val="accent2"/>
                </a:solidFill>
                <a:ea typeface="Calibri" panose="020F0502020204030204" pitchFamily="34" charset="0"/>
                <a:cs typeface="Times New Roman" panose="02020603050405020304" pitchFamily="18" charset="0"/>
              </a:rPr>
              <a:t>•	A real time scoring of the game will be displayed.</a:t>
            </a:r>
          </a:p>
          <a:p>
            <a:pPr algn="just">
              <a:lnSpc>
                <a:spcPct val="107000"/>
              </a:lnSpc>
              <a:spcAft>
                <a:spcPts val="800"/>
              </a:spcAft>
            </a:pPr>
            <a:r>
              <a:rPr lang="en-US" kern="100" dirty="0">
                <a:solidFill>
                  <a:schemeClr val="accent2"/>
                </a:solidFill>
                <a:ea typeface="Calibri" panose="020F0502020204030204" pitchFamily="34" charset="0"/>
                <a:cs typeface="Times New Roman" panose="02020603050405020304" pitchFamily="18" charset="0"/>
              </a:rPr>
              <a:t>•	A player’s run will be over when he/ she hits the blocks.</a:t>
            </a:r>
          </a:p>
          <a:p>
            <a:pPr algn="just">
              <a:lnSpc>
                <a:spcPct val="107000"/>
              </a:lnSpc>
              <a:spcAft>
                <a:spcPts val="800"/>
              </a:spcAft>
            </a:pPr>
            <a:endParaRPr lang="en-US" kern="100" dirty="0">
              <a:solidFill>
                <a:schemeClr val="accent2"/>
              </a:solidFill>
              <a:effectLst/>
              <a:ea typeface="Calibri" panose="020F0502020204030204" pitchFamily="34" charset="0"/>
              <a:cs typeface="Times New Roman" panose="02020603050405020304" pitchFamily="18" charset="0"/>
            </a:endParaRPr>
          </a:p>
        </p:txBody>
      </p:sp>
      <p:pic>
        <p:nvPicPr>
          <p:cNvPr id="6" name="Picture 5" descr="A colorful text with text overlay&#10;&#10;Description automatically generated with medium confidence">
            <a:extLst>
              <a:ext uri="{FF2B5EF4-FFF2-40B4-BE49-F238E27FC236}">
                <a16:creationId xmlns:a16="http://schemas.microsoft.com/office/drawing/2014/main" id="{B79764EA-800F-4EFB-82BC-1355451B15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3072" y="0"/>
            <a:ext cx="2248927" cy="2413483"/>
          </a:xfrm>
          <a:prstGeom prst="rect">
            <a:avLst/>
          </a:prstGeom>
        </p:spPr>
      </p:pic>
      <p:pic>
        <p:nvPicPr>
          <p:cNvPr id="4" name="Picture 3" descr="A logo of a bird&#10;&#10;Description automatically generated">
            <a:extLst>
              <a:ext uri="{FF2B5EF4-FFF2-40B4-BE49-F238E27FC236}">
                <a16:creationId xmlns:a16="http://schemas.microsoft.com/office/drawing/2014/main" id="{FC845209-448D-D6FF-E1AB-08CD22F624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008" y="4888407"/>
            <a:ext cx="1386632" cy="1386632"/>
          </a:xfrm>
          <a:prstGeom prst="rect">
            <a:avLst/>
          </a:prstGeom>
        </p:spPr>
      </p:pic>
    </p:spTree>
    <p:extLst>
      <p:ext uri="{BB962C8B-B14F-4D97-AF65-F5344CB8AC3E}">
        <p14:creationId xmlns:p14="http://schemas.microsoft.com/office/powerpoint/2010/main" val="37318886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D0C5C99C-5FCC-41C6-99EF-287E2DE959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11" name="Rectangle 10">
            <a:extLst>
              <a:ext uri="{FF2B5EF4-FFF2-40B4-BE49-F238E27FC236}">
                <a16:creationId xmlns:a16="http://schemas.microsoft.com/office/drawing/2014/main" id="{5D57530E-C053-4A99-B6D6-41EDF5D1B629}"/>
              </a:ext>
            </a:extLst>
          </p:cNvPr>
          <p:cNvSpPr/>
          <p:nvPr/>
        </p:nvSpPr>
        <p:spPr>
          <a:xfrm>
            <a:off x="1963270" y="3827929"/>
            <a:ext cx="797859" cy="731492"/>
          </a:xfrm>
          <a:prstGeom prst="rect">
            <a:avLst/>
          </a:prstGeom>
          <a:noFill/>
          <a:ln w="57150">
            <a:solidFill>
              <a:srgbClr val="6600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2" name="Rectangle 11">
            <a:extLst>
              <a:ext uri="{FF2B5EF4-FFF2-40B4-BE49-F238E27FC236}">
                <a16:creationId xmlns:a16="http://schemas.microsoft.com/office/drawing/2014/main" id="{D9C82582-3F07-428A-A72D-58B32CF92926}"/>
              </a:ext>
            </a:extLst>
          </p:cNvPr>
          <p:cNvSpPr/>
          <p:nvPr/>
        </p:nvSpPr>
        <p:spPr>
          <a:xfrm>
            <a:off x="84893" y="314098"/>
            <a:ext cx="990872" cy="323213"/>
          </a:xfrm>
          <a:prstGeom prst="rect">
            <a:avLst/>
          </a:prstGeom>
          <a:noFill/>
          <a:ln w="57150">
            <a:solidFill>
              <a:srgbClr val="6600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 name="Rectangle 13">
            <a:extLst>
              <a:ext uri="{FF2B5EF4-FFF2-40B4-BE49-F238E27FC236}">
                <a16:creationId xmlns:a16="http://schemas.microsoft.com/office/drawing/2014/main" id="{A1683E82-F013-4212-8659-0B7E8979BDD0}"/>
              </a:ext>
            </a:extLst>
          </p:cNvPr>
          <p:cNvSpPr/>
          <p:nvPr/>
        </p:nvSpPr>
        <p:spPr>
          <a:xfrm>
            <a:off x="753035" y="2312406"/>
            <a:ext cx="1138517" cy="753523"/>
          </a:xfrm>
          <a:prstGeom prst="rect">
            <a:avLst/>
          </a:prstGeom>
          <a:noFill/>
          <a:ln w="57150">
            <a:solidFill>
              <a:srgbClr val="6600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5" name="Rectangle 14">
            <a:extLst>
              <a:ext uri="{FF2B5EF4-FFF2-40B4-BE49-F238E27FC236}">
                <a16:creationId xmlns:a16="http://schemas.microsoft.com/office/drawing/2014/main" id="{AF7DABB6-C1C9-4563-8347-DCE1CCA6D664}"/>
              </a:ext>
            </a:extLst>
          </p:cNvPr>
          <p:cNvSpPr/>
          <p:nvPr/>
        </p:nvSpPr>
        <p:spPr>
          <a:xfrm>
            <a:off x="2868706" y="4500282"/>
            <a:ext cx="519953" cy="369332"/>
          </a:xfrm>
          <a:prstGeom prst="rect">
            <a:avLst/>
          </a:prstGeom>
          <a:noFill/>
          <a:ln w="57150">
            <a:solidFill>
              <a:srgbClr val="6600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6" name="Rectangle 15">
            <a:extLst>
              <a:ext uri="{FF2B5EF4-FFF2-40B4-BE49-F238E27FC236}">
                <a16:creationId xmlns:a16="http://schemas.microsoft.com/office/drawing/2014/main" id="{684D5CD6-2FCA-4DF1-8984-0EC4C51B7AAF}"/>
              </a:ext>
            </a:extLst>
          </p:cNvPr>
          <p:cNvSpPr/>
          <p:nvPr/>
        </p:nvSpPr>
        <p:spPr>
          <a:xfrm>
            <a:off x="9879105" y="377334"/>
            <a:ext cx="1595718" cy="393630"/>
          </a:xfrm>
          <a:prstGeom prst="rect">
            <a:avLst/>
          </a:prstGeom>
          <a:noFill/>
          <a:ln w="57150">
            <a:solidFill>
              <a:srgbClr val="6600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7" name="Rectangle 16">
            <a:extLst>
              <a:ext uri="{FF2B5EF4-FFF2-40B4-BE49-F238E27FC236}">
                <a16:creationId xmlns:a16="http://schemas.microsoft.com/office/drawing/2014/main" id="{E95593CC-36C3-40DB-9632-CD0C13EBE65D}"/>
              </a:ext>
            </a:extLst>
          </p:cNvPr>
          <p:cNvSpPr/>
          <p:nvPr/>
        </p:nvSpPr>
        <p:spPr>
          <a:xfrm>
            <a:off x="4867837" y="994597"/>
            <a:ext cx="564775" cy="565272"/>
          </a:xfrm>
          <a:prstGeom prst="rect">
            <a:avLst/>
          </a:prstGeom>
          <a:noFill/>
          <a:ln w="57150">
            <a:solidFill>
              <a:srgbClr val="6600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8" name="Rectangle 17">
            <a:extLst>
              <a:ext uri="{FF2B5EF4-FFF2-40B4-BE49-F238E27FC236}">
                <a16:creationId xmlns:a16="http://schemas.microsoft.com/office/drawing/2014/main" id="{B72A871C-04FB-49C5-AE96-CFFAEAE58568}"/>
              </a:ext>
            </a:extLst>
          </p:cNvPr>
          <p:cNvSpPr/>
          <p:nvPr/>
        </p:nvSpPr>
        <p:spPr>
          <a:xfrm>
            <a:off x="5038165" y="5029200"/>
            <a:ext cx="824753" cy="1828800"/>
          </a:xfrm>
          <a:prstGeom prst="rect">
            <a:avLst/>
          </a:prstGeom>
          <a:noFill/>
          <a:ln w="57150">
            <a:solidFill>
              <a:srgbClr val="6600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5" name="Rectangle 24">
            <a:extLst>
              <a:ext uri="{FF2B5EF4-FFF2-40B4-BE49-F238E27FC236}">
                <a16:creationId xmlns:a16="http://schemas.microsoft.com/office/drawing/2014/main" id="{EACEDD90-075D-4CBD-9AA2-4C79B7449842}"/>
              </a:ext>
            </a:extLst>
          </p:cNvPr>
          <p:cNvSpPr/>
          <p:nvPr/>
        </p:nvSpPr>
        <p:spPr>
          <a:xfrm>
            <a:off x="5764304" y="2496084"/>
            <a:ext cx="3639672" cy="393630"/>
          </a:xfrm>
          <a:prstGeom prst="rect">
            <a:avLst/>
          </a:prstGeom>
          <a:noFill/>
          <a:ln w="57150">
            <a:solidFill>
              <a:srgbClr val="6600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41" name="TextBox 40">
            <a:extLst>
              <a:ext uri="{FF2B5EF4-FFF2-40B4-BE49-F238E27FC236}">
                <a16:creationId xmlns:a16="http://schemas.microsoft.com/office/drawing/2014/main" id="{635D9EB2-A8EC-4CB4-BFB2-996411B1D371}"/>
              </a:ext>
            </a:extLst>
          </p:cNvPr>
          <p:cNvSpPr txBox="1"/>
          <p:nvPr/>
        </p:nvSpPr>
        <p:spPr>
          <a:xfrm>
            <a:off x="1649237" y="387002"/>
            <a:ext cx="1891548" cy="461665"/>
          </a:xfrm>
          <a:prstGeom prst="rect">
            <a:avLst/>
          </a:prstGeom>
          <a:noFill/>
        </p:spPr>
        <p:txBody>
          <a:bodyPr wrap="square">
            <a:spAutoFit/>
          </a:bodyPr>
          <a:lstStyle/>
          <a:p>
            <a:pPr algn="just"/>
            <a:r>
              <a:rPr lang="en-US" sz="1200" b="1" kern="100" dirty="0">
                <a:solidFill>
                  <a:srgbClr val="660066"/>
                </a:solidFill>
                <a:ea typeface="Calibri" panose="020F0502020204030204" pitchFamily="34" charset="0"/>
                <a:cs typeface="Times New Roman" panose="02020603050405020304" pitchFamily="18" charset="0"/>
              </a:rPr>
              <a:t>Score Label: Player can see their score in real time</a:t>
            </a:r>
            <a:endParaRPr lang="en-US" sz="1200" b="1" dirty="0">
              <a:solidFill>
                <a:srgbClr val="660066"/>
              </a:solidFill>
            </a:endParaRPr>
          </a:p>
        </p:txBody>
      </p:sp>
      <p:sp>
        <p:nvSpPr>
          <p:cNvPr id="48" name="Callout: Line 47">
            <a:extLst>
              <a:ext uri="{FF2B5EF4-FFF2-40B4-BE49-F238E27FC236}">
                <a16:creationId xmlns:a16="http://schemas.microsoft.com/office/drawing/2014/main" id="{383E2FD7-8B67-4660-864B-7182B0F6B166}"/>
              </a:ext>
            </a:extLst>
          </p:cNvPr>
          <p:cNvSpPr/>
          <p:nvPr/>
        </p:nvSpPr>
        <p:spPr>
          <a:xfrm>
            <a:off x="1649236" y="348651"/>
            <a:ext cx="1891537" cy="538368"/>
          </a:xfrm>
          <a:prstGeom prst="borderCallout1">
            <a:avLst>
              <a:gd name="adj1" fmla="val 45393"/>
              <a:gd name="adj2" fmla="val -680"/>
              <a:gd name="adj3" fmla="val 24246"/>
              <a:gd name="adj4" fmla="val -29768"/>
            </a:avLst>
          </a:prstGeom>
          <a:noFill/>
          <a:ln w="38100">
            <a:solidFill>
              <a:srgbClr val="FF99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Callout: Line 48">
            <a:extLst>
              <a:ext uri="{FF2B5EF4-FFF2-40B4-BE49-F238E27FC236}">
                <a16:creationId xmlns:a16="http://schemas.microsoft.com/office/drawing/2014/main" id="{C72930CB-3184-4F6C-A352-D44CB7D178E3}"/>
              </a:ext>
            </a:extLst>
          </p:cNvPr>
          <p:cNvSpPr/>
          <p:nvPr/>
        </p:nvSpPr>
        <p:spPr>
          <a:xfrm>
            <a:off x="6139841" y="1054764"/>
            <a:ext cx="2528046" cy="830997"/>
          </a:xfrm>
          <a:prstGeom prst="borderCallout1">
            <a:avLst>
              <a:gd name="adj1" fmla="val 45393"/>
              <a:gd name="adj2" fmla="val -680"/>
              <a:gd name="adj3" fmla="val 20916"/>
              <a:gd name="adj4" fmla="val -27398"/>
            </a:avLst>
          </a:prstGeom>
          <a:noFill/>
          <a:ln w="38100">
            <a:solidFill>
              <a:srgbClr val="FF99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allout: Line 49">
            <a:extLst>
              <a:ext uri="{FF2B5EF4-FFF2-40B4-BE49-F238E27FC236}">
                <a16:creationId xmlns:a16="http://schemas.microsoft.com/office/drawing/2014/main" id="{A5F19F70-E60D-48EA-A2E3-7F354D9C7FB6}"/>
              </a:ext>
            </a:extLst>
          </p:cNvPr>
          <p:cNvSpPr/>
          <p:nvPr/>
        </p:nvSpPr>
        <p:spPr>
          <a:xfrm>
            <a:off x="6500395" y="5702525"/>
            <a:ext cx="2167492" cy="646330"/>
          </a:xfrm>
          <a:prstGeom prst="borderCallout1">
            <a:avLst>
              <a:gd name="adj1" fmla="val 45393"/>
              <a:gd name="adj2" fmla="val -680"/>
              <a:gd name="adj3" fmla="val 46724"/>
              <a:gd name="adj4" fmla="val -28406"/>
            </a:avLst>
          </a:prstGeom>
          <a:noFill/>
          <a:ln w="38100">
            <a:solidFill>
              <a:srgbClr val="FF99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50145B07-84C3-46B2-ABA7-202505542332}"/>
              </a:ext>
            </a:extLst>
          </p:cNvPr>
          <p:cNvSpPr txBox="1"/>
          <p:nvPr/>
        </p:nvSpPr>
        <p:spPr>
          <a:xfrm>
            <a:off x="6452350" y="5702526"/>
            <a:ext cx="2263581" cy="646331"/>
          </a:xfrm>
          <a:prstGeom prst="rect">
            <a:avLst/>
          </a:prstGeom>
          <a:noFill/>
        </p:spPr>
        <p:txBody>
          <a:bodyPr wrap="square">
            <a:spAutoFit/>
          </a:bodyPr>
          <a:lstStyle/>
          <a:p>
            <a:r>
              <a:rPr lang="en-US" sz="1200" b="1" kern="100" dirty="0">
                <a:solidFill>
                  <a:srgbClr val="660066"/>
                </a:solidFill>
                <a:latin typeface="Calibri" panose="020F0502020204030204"/>
                <a:ea typeface="Calibri" panose="020F0502020204030204" pitchFamily="34" charset="0"/>
                <a:cs typeface="Times New Roman" panose="02020603050405020304" pitchFamily="18" charset="0"/>
              </a:rPr>
              <a:t>Obstacle 1: This pillar will move and appear from the right side of the form randomly.</a:t>
            </a:r>
            <a:endParaRPr lang="en-US" dirty="0"/>
          </a:p>
        </p:txBody>
      </p:sp>
      <p:sp>
        <p:nvSpPr>
          <p:cNvPr id="59" name="Callout: Line 58">
            <a:extLst>
              <a:ext uri="{FF2B5EF4-FFF2-40B4-BE49-F238E27FC236}">
                <a16:creationId xmlns:a16="http://schemas.microsoft.com/office/drawing/2014/main" id="{46117DFF-AD3F-47A3-A8E0-0D63C6E76248}"/>
              </a:ext>
            </a:extLst>
          </p:cNvPr>
          <p:cNvSpPr/>
          <p:nvPr/>
        </p:nvSpPr>
        <p:spPr>
          <a:xfrm>
            <a:off x="9403976" y="1148297"/>
            <a:ext cx="2528047" cy="595937"/>
          </a:xfrm>
          <a:prstGeom prst="borderCallout1">
            <a:avLst>
              <a:gd name="adj1" fmla="val -2897"/>
              <a:gd name="adj2" fmla="val 49083"/>
              <a:gd name="adj3" fmla="val -67250"/>
              <a:gd name="adj4" fmla="val 47958"/>
            </a:avLst>
          </a:prstGeom>
          <a:noFill/>
          <a:ln w="38100">
            <a:solidFill>
              <a:srgbClr val="FF99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5F6FEF2F-3E3F-4592-941A-5A4ED5E0095B}"/>
              </a:ext>
            </a:extLst>
          </p:cNvPr>
          <p:cNvSpPr txBox="1"/>
          <p:nvPr/>
        </p:nvSpPr>
        <p:spPr>
          <a:xfrm>
            <a:off x="9354669" y="1097904"/>
            <a:ext cx="2644588" cy="646331"/>
          </a:xfrm>
          <a:prstGeom prst="rect">
            <a:avLst/>
          </a:prstGeom>
          <a:noFill/>
        </p:spPr>
        <p:txBody>
          <a:bodyPr wrap="square">
            <a:spAutoFit/>
          </a:bodyPr>
          <a:lstStyle/>
          <a:p>
            <a:pPr algn="just"/>
            <a:r>
              <a:rPr lang="en-US" sz="1200" b="1" kern="100" dirty="0">
                <a:solidFill>
                  <a:srgbClr val="660066"/>
                </a:solidFill>
                <a:latin typeface="Calibri" panose="020F0502020204030204"/>
                <a:ea typeface="Calibri" panose="020F0502020204030204" pitchFamily="34" charset="0"/>
                <a:cs typeface="Times New Roman" panose="02020603050405020304" pitchFamily="18" charset="0"/>
              </a:rPr>
              <a:t>High Score Label: This label is used to showing the high score from the leader board table from the database</a:t>
            </a:r>
            <a:r>
              <a:rPr kumimoji="0" lang="en-US" sz="1200" b="1" i="0" u="none" strike="noStrike" kern="100" cap="none" spc="0" normalizeH="0" baseline="0" noProof="0" dirty="0">
                <a:ln>
                  <a:noFill/>
                </a:ln>
                <a:solidFill>
                  <a:srgbClr val="660066"/>
                </a:solidFill>
                <a:effectLst/>
                <a:uLnTx/>
                <a:uFillTx/>
                <a:latin typeface="Calibri" panose="020F0502020204030204"/>
                <a:ea typeface="Calibri" panose="020F0502020204030204" pitchFamily="34" charset="0"/>
                <a:cs typeface="Times New Roman" panose="02020603050405020304" pitchFamily="18" charset="0"/>
              </a:rPr>
              <a:t> </a:t>
            </a:r>
            <a:endParaRPr lang="en-US" dirty="0"/>
          </a:p>
        </p:txBody>
      </p:sp>
      <p:sp>
        <p:nvSpPr>
          <p:cNvPr id="82" name="TextBox 81">
            <a:extLst>
              <a:ext uri="{FF2B5EF4-FFF2-40B4-BE49-F238E27FC236}">
                <a16:creationId xmlns:a16="http://schemas.microsoft.com/office/drawing/2014/main" id="{BC20D489-3F54-44DA-A900-0591CD9E7B91}"/>
              </a:ext>
            </a:extLst>
          </p:cNvPr>
          <p:cNvSpPr txBox="1"/>
          <p:nvPr/>
        </p:nvSpPr>
        <p:spPr>
          <a:xfrm>
            <a:off x="6099499" y="1030766"/>
            <a:ext cx="2608730" cy="830997"/>
          </a:xfrm>
          <a:prstGeom prst="rect">
            <a:avLst/>
          </a:prstGeom>
          <a:noFill/>
        </p:spPr>
        <p:txBody>
          <a:bodyPr wrap="square">
            <a:spAutoFit/>
          </a:bodyPr>
          <a:lstStyle/>
          <a:p>
            <a:pPr algn="just"/>
            <a:r>
              <a:rPr lang="en-US" sz="1200" b="1" kern="100" dirty="0">
                <a:solidFill>
                  <a:srgbClr val="660066"/>
                </a:solidFill>
                <a:latin typeface="Calibri" panose="020F0502020204030204"/>
                <a:ea typeface="Calibri" panose="020F0502020204030204" pitchFamily="34" charset="0"/>
                <a:cs typeface="Times New Roman" panose="02020603050405020304" pitchFamily="18" charset="0"/>
              </a:rPr>
              <a:t>Obstacle 2: This bomb will fall from the top and move to bottom of the screen. When the score will be above 10 the speed of it will be increased</a:t>
            </a:r>
            <a:r>
              <a:rPr kumimoji="0" lang="en-US" sz="1200" b="1" i="0" u="none" strike="noStrike" kern="100" cap="none" spc="0" normalizeH="0" baseline="0" noProof="0" dirty="0">
                <a:ln>
                  <a:noFill/>
                </a:ln>
                <a:solidFill>
                  <a:srgbClr val="660066"/>
                </a:solidFill>
                <a:effectLst/>
                <a:uLnTx/>
                <a:uFillTx/>
                <a:latin typeface="Calibri" panose="020F0502020204030204"/>
                <a:ea typeface="Calibri" panose="020F0502020204030204" pitchFamily="34" charset="0"/>
                <a:cs typeface="Times New Roman" panose="02020603050405020304" pitchFamily="18" charset="0"/>
              </a:rPr>
              <a:t> </a:t>
            </a:r>
            <a:endParaRPr lang="en-US" dirty="0"/>
          </a:p>
        </p:txBody>
      </p:sp>
      <p:sp>
        <p:nvSpPr>
          <p:cNvPr id="90" name="TextBox 89">
            <a:extLst>
              <a:ext uri="{FF2B5EF4-FFF2-40B4-BE49-F238E27FC236}">
                <a16:creationId xmlns:a16="http://schemas.microsoft.com/office/drawing/2014/main" id="{8B21168F-576D-41D4-A3BC-4E6BC847C145}"/>
              </a:ext>
            </a:extLst>
          </p:cNvPr>
          <p:cNvSpPr txBox="1"/>
          <p:nvPr/>
        </p:nvSpPr>
        <p:spPr>
          <a:xfrm>
            <a:off x="238547" y="4706034"/>
            <a:ext cx="2123652" cy="1015663"/>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00" cap="none" spc="0" normalizeH="0" baseline="0" noProof="0" dirty="0">
                <a:ln>
                  <a:noFill/>
                </a:ln>
                <a:solidFill>
                  <a:srgbClr val="660066"/>
                </a:solidFill>
                <a:effectLst/>
                <a:uLnTx/>
                <a:uFillTx/>
                <a:latin typeface="Calibri" panose="020F0502020204030204"/>
                <a:ea typeface="Calibri" panose="020F0502020204030204" pitchFamily="34" charset="0"/>
                <a:cs typeface="Times New Roman" panose="02020603050405020304" pitchFamily="18" charset="0"/>
              </a:rPr>
              <a:t>Obstacle 3: This </a:t>
            </a:r>
            <a:r>
              <a:rPr lang="en-US" sz="1200" b="1" kern="100" dirty="0" err="1">
                <a:solidFill>
                  <a:srgbClr val="660066"/>
                </a:solidFill>
                <a:latin typeface="Calibri" panose="020F0502020204030204"/>
                <a:ea typeface="Calibri" panose="020F0502020204030204" pitchFamily="34" charset="0"/>
                <a:cs typeface="Times New Roman" panose="02020603050405020304" pitchFamily="18" charset="0"/>
              </a:rPr>
              <a:t>ufo</a:t>
            </a:r>
            <a:r>
              <a:rPr kumimoji="0" lang="en-US" sz="1200" b="1" i="0" u="none" strike="noStrike" kern="100" cap="none" spc="0" normalizeH="0" baseline="0" noProof="0" dirty="0">
                <a:ln>
                  <a:noFill/>
                </a:ln>
                <a:solidFill>
                  <a:srgbClr val="660066"/>
                </a:solidFill>
                <a:effectLst/>
                <a:uLnTx/>
                <a:uFillTx/>
                <a:latin typeface="Calibri" panose="020F0502020204030204"/>
                <a:ea typeface="Calibri" panose="020F0502020204030204" pitchFamily="34" charset="0"/>
                <a:cs typeface="Times New Roman" panose="02020603050405020304" pitchFamily="18" charset="0"/>
              </a:rPr>
              <a:t> will move and appear from the right side of the form randomly. When the score will be above 10 the speed of it will be increased </a:t>
            </a: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1" name="Callout: Line 90">
            <a:extLst>
              <a:ext uri="{FF2B5EF4-FFF2-40B4-BE49-F238E27FC236}">
                <a16:creationId xmlns:a16="http://schemas.microsoft.com/office/drawing/2014/main" id="{B75D271E-35C0-4945-9ACC-CA020EEFB610}"/>
              </a:ext>
            </a:extLst>
          </p:cNvPr>
          <p:cNvSpPr/>
          <p:nvPr/>
        </p:nvSpPr>
        <p:spPr>
          <a:xfrm>
            <a:off x="194707" y="4706034"/>
            <a:ext cx="2167492" cy="996491"/>
          </a:xfrm>
          <a:prstGeom prst="borderCallout1">
            <a:avLst>
              <a:gd name="adj1" fmla="val -1766"/>
              <a:gd name="adj2" fmla="val 46057"/>
              <a:gd name="adj3" fmla="val -57305"/>
              <a:gd name="adj4" fmla="val 81196"/>
            </a:avLst>
          </a:prstGeom>
          <a:noFill/>
          <a:ln w="38100">
            <a:solidFill>
              <a:srgbClr val="FF99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4955D8B0-52DF-4D23-908F-CD2221BAFAEC}"/>
              </a:ext>
            </a:extLst>
          </p:cNvPr>
          <p:cNvSpPr txBox="1"/>
          <p:nvPr/>
        </p:nvSpPr>
        <p:spPr>
          <a:xfrm>
            <a:off x="2508862" y="5532610"/>
            <a:ext cx="2132616" cy="1015663"/>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00" cap="none" spc="0" normalizeH="0" baseline="0" noProof="0" dirty="0">
                <a:ln>
                  <a:noFill/>
                </a:ln>
                <a:solidFill>
                  <a:srgbClr val="660066"/>
                </a:solidFill>
                <a:effectLst/>
                <a:uLnTx/>
                <a:uFillTx/>
                <a:latin typeface="Calibri" panose="020F0502020204030204"/>
                <a:ea typeface="Calibri" panose="020F0502020204030204" pitchFamily="34" charset="0"/>
                <a:cs typeface="Times New Roman" panose="02020603050405020304" pitchFamily="18" charset="0"/>
              </a:rPr>
              <a:t>Obstacle 4: This </a:t>
            </a:r>
            <a:r>
              <a:rPr lang="en-US" sz="1200" b="1" kern="100" dirty="0">
                <a:solidFill>
                  <a:srgbClr val="660066"/>
                </a:solidFill>
                <a:latin typeface="Calibri" panose="020F0502020204030204"/>
                <a:ea typeface="Calibri" panose="020F0502020204030204" pitchFamily="34" charset="0"/>
                <a:cs typeface="Times New Roman" panose="02020603050405020304" pitchFamily="18" charset="0"/>
              </a:rPr>
              <a:t>bird</a:t>
            </a:r>
            <a:r>
              <a:rPr kumimoji="0" lang="en-US" sz="1200" b="1" i="0" u="none" strike="noStrike" kern="100" cap="none" spc="0" normalizeH="0" baseline="0" noProof="0" dirty="0">
                <a:ln>
                  <a:noFill/>
                </a:ln>
                <a:solidFill>
                  <a:srgbClr val="660066"/>
                </a:solidFill>
                <a:effectLst/>
                <a:uLnTx/>
                <a:uFillTx/>
                <a:latin typeface="Calibri" panose="020F0502020204030204"/>
                <a:ea typeface="Calibri" panose="020F0502020204030204" pitchFamily="34" charset="0"/>
                <a:cs typeface="Times New Roman" panose="02020603050405020304" pitchFamily="18" charset="0"/>
              </a:rPr>
              <a:t> will move and appear from the right side of the form randomly. When the score will be above 10 the speed of it will be increased </a:t>
            </a: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6" name="Callout: Line 95">
            <a:extLst>
              <a:ext uri="{FF2B5EF4-FFF2-40B4-BE49-F238E27FC236}">
                <a16:creationId xmlns:a16="http://schemas.microsoft.com/office/drawing/2014/main" id="{3EA68B4C-C767-464F-9F2F-60FC7E9CDA9B}"/>
              </a:ext>
            </a:extLst>
          </p:cNvPr>
          <p:cNvSpPr/>
          <p:nvPr/>
        </p:nvSpPr>
        <p:spPr>
          <a:xfrm>
            <a:off x="2553686" y="5545583"/>
            <a:ext cx="2167492" cy="963766"/>
          </a:xfrm>
          <a:prstGeom prst="borderCallout1">
            <a:avLst>
              <a:gd name="adj1" fmla="val 2395"/>
              <a:gd name="adj2" fmla="val 49366"/>
              <a:gd name="adj3" fmla="val -68167"/>
              <a:gd name="adj4" fmla="val 25360"/>
            </a:avLst>
          </a:prstGeom>
          <a:noFill/>
          <a:ln w="38100">
            <a:solidFill>
              <a:srgbClr val="FF99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extBox 100">
            <a:extLst>
              <a:ext uri="{FF2B5EF4-FFF2-40B4-BE49-F238E27FC236}">
                <a16:creationId xmlns:a16="http://schemas.microsoft.com/office/drawing/2014/main" id="{0D7F8045-6F28-4A9A-B201-1591FCDE3AAC}"/>
              </a:ext>
            </a:extLst>
          </p:cNvPr>
          <p:cNvSpPr txBox="1"/>
          <p:nvPr/>
        </p:nvSpPr>
        <p:spPr>
          <a:xfrm>
            <a:off x="2354217" y="1996669"/>
            <a:ext cx="2881171" cy="1569660"/>
          </a:xfrm>
          <a:prstGeom prst="rect">
            <a:avLst/>
          </a:prstGeom>
          <a:noFill/>
        </p:spPr>
        <p:txBody>
          <a:bodyPr wrap="square">
            <a:spAutoFit/>
          </a:bodyPr>
          <a:lstStyle/>
          <a:p>
            <a:pPr algn="just"/>
            <a:r>
              <a:rPr lang="en-US" sz="1200" b="1" kern="100" dirty="0">
                <a:solidFill>
                  <a:srgbClr val="660066"/>
                </a:solidFill>
                <a:latin typeface="Calibri" panose="020F0502020204030204"/>
                <a:ea typeface="Calibri" panose="020F0502020204030204" pitchFamily="34" charset="0"/>
                <a:cs typeface="Times New Roman" panose="02020603050405020304" pitchFamily="18" charset="0"/>
              </a:rPr>
              <a:t>Player: This helicopter represents the player figure of this game. It can be controlled by up, down, left and right keys. If helicopter touches the bounds of the obstacles the game will be over. User has to avoid the obstacles to survive in the game. The speed of the helicopter will be increased when score is increased by 10.</a:t>
            </a:r>
            <a:endParaRPr lang="en-US" dirty="0"/>
          </a:p>
        </p:txBody>
      </p:sp>
      <p:sp>
        <p:nvSpPr>
          <p:cNvPr id="102" name="Callout: Line 101">
            <a:extLst>
              <a:ext uri="{FF2B5EF4-FFF2-40B4-BE49-F238E27FC236}">
                <a16:creationId xmlns:a16="http://schemas.microsoft.com/office/drawing/2014/main" id="{96D6F024-6669-407B-8E9D-32CCAC5F2AC2}"/>
              </a:ext>
            </a:extLst>
          </p:cNvPr>
          <p:cNvSpPr/>
          <p:nvPr/>
        </p:nvSpPr>
        <p:spPr>
          <a:xfrm>
            <a:off x="2389093" y="2050472"/>
            <a:ext cx="2846295" cy="1467730"/>
          </a:xfrm>
          <a:prstGeom prst="borderCallout1">
            <a:avLst>
              <a:gd name="adj1" fmla="val 52435"/>
              <a:gd name="adj2" fmla="val -312"/>
              <a:gd name="adj3" fmla="val 52422"/>
              <a:gd name="adj4" fmla="val -19291"/>
            </a:avLst>
          </a:prstGeom>
          <a:noFill/>
          <a:ln w="38100">
            <a:solidFill>
              <a:srgbClr val="FF99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a:extLst>
              <a:ext uri="{FF2B5EF4-FFF2-40B4-BE49-F238E27FC236}">
                <a16:creationId xmlns:a16="http://schemas.microsoft.com/office/drawing/2014/main" id="{9C5AF957-A2B1-42B6-A3F5-20B48CFE169C}"/>
              </a:ext>
            </a:extLst>
          </p:cNvPr>
          <p:cNvSpPr txBox="1"/>
          <p:nvPr/>
        </p:nvSpPr>
        <p:spPr>
          <a:xfrm>
            <a:off x="6198216" y="3310889"/>
            <a:ext cx="2771847" cy="1015663"/>
          </a:xfrm>
          <a:prstGeom prst="rect">
            <a:avLst/>
          </a:prstGeom>
          <a:noFill/>
        </p:spPr>
        <p:txBody>
          <a:bodyPr wrap="square">
            <a:spAutoFit/>
          </a:bodyPr>
          <a:lstStyle/>
          <a:p>
            <a:pPr algn="just"/>
            <a:r>
              <a:rPr lang="en-US" sz="1200" b="1" kern="100" dirty="0">
                <a:solidFill>
                  <a:srgbClr val="660066"/>
                </a:solidFill>
                <a:latin typeface="Calibri" panose="020F0502020204030204"/>
                <a:ea typeface="Calibri" panose="020F0502020204030204" pitchFamily="34" charset="0"/>
                <a:cs typeface="Times New Roman" panose="02020603050405020304" pitchFamily="18" charset="0"/>
              </a:rPr>
              <a:t>Bullet: This object is released by the helicopter controlled by the space bar. This is used to destroy the obstacles bird and </a:t>
            </a:r>
            <a:r>
              <a:rPr lang="en-US" sz="1200" b="1" kern="100" dirty="0" err="1">
                <a:solidFill>
                  <a:srgbClr val="660066"/>
                </a:solidFill>
                <a:latin typeface="Calibri" panose="020F0502020204030204"/>
                <a:ea typeface="Calibri" panose="020F0502020204030204" pitchFamily="34" charset="0"/>
                <a:cs typeface="Times New Roman" panose="02020603050405020304" pitchFamily="18" charset="0"/>
              </a:rPr>
              <a:t>ufo</a:t>
            </a:r>
            <a:r>
              <a:rPr lang="en-US" sz="1200" b="1" kern="100" dirty="0">
                <a:solidFill>
                  <a:srgbClr val="660066"/>
                </a:solidFill>
                <a:latin typeface="Calibri" panose="020F0502020204030204"/>
                <a:ea typeface="Calibri" panose="020F0502020204030204" pitchFamily="34" charset="0"/>
                <a:cs typeface="Times New Roman" panose="02020603050405020304" pitchFamily="18" charset="0"/>
              </a:rPr>
              <a:t>. With every elimination of the obstacles, the score is increased by 1.</a:t>
            </a:r>
            <a:endParaRPr lang="en-US" dirty="0"/>
          </a:p>
        </p:txBody>
      </p:sp>
      <p:sp>
        <p:nvSpPr>
          <p:cNvPr id="107" name="Callout: Line 106">
            <a:extLst>
              <a:ext uri="{FF2B5EF4-FFF2-40B4-BE49-F238E27FC236}">
                <a16:creationId xmlns:a16="http://schemas.microsoft.com/office/drawing/2014/main" id="{D93FEA56-0FA7-4845-8F3D-AE5A8C0BFB12}"/>
              </a:ext>
            </a:extLst>
          </p:cNvPr>
          <p:cNvSpPr/>
          <p:nvPr/>
        </p:nvSpPr>
        <p:spPr>
          <a:xfrm>
            <a:off x="6221505" y="3319543"/>
            <a:ext cx="2737840" cy="1038304"/>
          </a:xfrm>
          <a:prstGeom prst="borderCallout1">
            <a:avLst>
              <a:gd name="adj1" fmla="val -2897"/>
              <a:gd name="adj2" fmla="val 49083"/>
              <a:gd name="adj3" fmla="val -39621"/>
              <a:gd name="adj4" fmla="val 48613"/>
            </a:avLst>
          </a:prstGeom>
          <a:noFill/>
          <a:ln w="38100">
            <a:solidFill>
              <a:srgbClr val="FF99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6614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695D73-5171-40F0-925D-5CA1A16BCE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580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6" name="Callout: Line 5">
            <a:extLst>
              <a:ext uri="{FF2B5EF4-FFF2-40B4-BE49-F238E27FC236}">
                <a16:creationId xmlns:a16="http://schemas.microsoft.com/office/drawing/2014/main" id="{49D4ADA5-99AB-48BB-8EB5-EF49C252D6E5}"/>
              </a:ext>
            </a:extLst>
          </p:cNvPr>
          <p:cNvSpPr/>
          <p:nvPr/>
        </p:nvSpPr>
        <p:spPr>
          <a:xfrm>
            <a:off x="9151705" y="3883345"/>
            <a:ext cx="1896035" cy="830997"/>
          </a:xfrm>
          <a:prstGeom prst="borderCallout1">
            <a:avLst>
              <a:gd name="adj1" fmla="val -1766"/>
              <a:gd name="adj2" fmla="val 46057"/>
              <a:gd name="adj3" fmla="val -44710"/>
              <a:gd name="adj4" fmla="val -20963"/>
            </a:avLst>
          </a:prstGeom>
          <a:noFill/>
          <a:ln w="38100">
            <a:solidFill>
              <a:srgbClr val="FF99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D596BD6-449B-4349-964C-D72D54C03273}"/>
              </a:ext>
            </a:extLst>
          </p:cNvPr>
          <p:cNvSpPr txBox="1"/>
          <p:nvPr/>
        </p:nvSpPr>
        <p:spPr>
          <a:xfrm>
            <a:off x="9151705" y="3883344"/>
            <a:ext cx="1896035" cy="830997"/>
          </a:xfrm>
          <a:prstGeom prst="rect">
            <a:avLst/>
          </a:prstGeom>
          <a:noFill/>
        </p:spPr>
        <p:txBody>
          <a:bodyPr wrap="square">
            <a:spAutoFit/>
          </a:bodyPr>
          <a:lstStyle/>
          <a:p>
            <a:pPr algn="just"/>
            <a:r>
              <a:rPr lang="en-US" sz="1200" b="1" kern="100" dirty="0">
                <a:solidFill>
                  <a:srgbClr val="660066"/>
                </a:solidFill>
                <a:latin typeface="Calibri" panose="020F0502020204030204"/>
                <a:ea typeface="Calibri" panose="020F0502020204030204" pitchFamily="34" charset="0"/>
                <a:cs typeface="Times New Roman" panose="02020603050405020304" pitchFamily="18" charset="0"/>
              </a:rPr>
              <a:t>A pop-up form will appear when the game will be over with the obtained score with sound effect. </a:t>
            </a:r>
            <a:endParaRPr lang="en-US" dirty="0"/>
          </a:p>
        </p:txBody>
      </p:sp>
      <p:sp>
        <p:nvSpPr>
          <p:cNvPr id="11" name="Rectangle 10">
            <a:extLst>
              <a:ext uri="{FF2B5EF4-FFF2-40B4-BE49-F238E27FC236}">
                <a16:creationId xmlns:a16="http://schemas.microsoft.com/office/drawing/2014/main" id="{51457D67-B830-4AB1-8C1E-DFC8B16B0147}"/>
              </a:ext>
            </a:extLst>
          </p:cNvPr>
          <p:cNvSpPr/>
          <p:nvPr/>
        </p:nvSpPr>
        <p:spPr>
          <a:xfrm>
            <a:off x="4814047" y="4222709"/>
            <a:ext cx="1604682" cy="591337"/>
          </a:xfrm>
          <a:prstGeom prst="rect">
            <a:avLst/>
          </a:prstGeom>
          <a:noFill/>
          <a:ln w="57150">
            <a:solidFill>
              <a:srgbClr val="6600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2" name="Rectangle 11">
            <a:extLst>
              <a:ext uri="{FF2B5EF4-FFF2-40B4-BE49-F238E27FC236}">
                <a16:creationId xmlns:a16="http://schemas.microsoft.com/office/drawing/2014/main" id="{A34F2151-B781-4BC7-A78B-4F1758FC7A0D}"/>
              </a:ext>
            </a:extLst>
          </p:cNvPr>
          <p:cNvSpPr/>
          <p:nvPr/>
        </p:nvSpPr>
        <p:spPr>
          <a:xfrm>
            <a:off x="6795247" y="4222709"/>
            <a:ext cx="1604682" cy="591337"/>
          </a:xfrm>
          <a:prstGeom prst="rect">
            <a:avLst/>
          </a:prstGeom>
          <a:noFill/>
          <a:ln w="57150">
            <a:solidFill>
              <a:srgbClr val="6600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3" name="Callout: Line 12">
            <a:extLst>
              <a:ext uri="{FF2B5EF4-FFF2-40B4-BE49-F238E27FC236}">
                <a16:creationId xmlns:a16="http://schemas.microsoft.com/office/drawing/2014/main" id="{73A84399-7AB2-484F-96FF-B00ACB74C443}"/>
              </a:ext>
            </a:extLst>
          </p:cNvPr>
          <p:cNvSpPr/>
          <p:nvPr/>
        </p:nvSpPr>
        <p:spPr>
          <a:xfrm>
            <a:off x="1837765" y="2468903"/>
            <a:ext cx="1407458" cy="461666"/>
          </a:xfrm>
          <a:prstGeom prst="borderCallout1">
            <a:avLst>
              <a:gd name="adj1" fmla="val -1766"/>
              <a:gd name="adj2" fmla="val 46057"/>
              <a:gd name="adj3" fmla="val -36080"/>
              <a:gd name="adj4" fmla="val 98186"/>
            </a:avLst>
          </a:prstGeom>
          <a:noFill/>
          <a:ln w="38100">
            <a:solidFill>
              <a:srgbClr val="FF99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96F78F6-5BE1-47EE-B759-D34714444593}"/>
              </a:ext>
            </a:extLst>
          </p:cNvPr>
          <p:cNvSpPr txBox="1"/>
          <p:nvPr/>
        </p:nvSpPr>
        <p:spPr>
          <a:xfrm>
            <a:off x="1763806" y="2468903"/>
            <a:ext cx="1555375" cy="461665"/>
          </a:xfrm>
          <a:prstGeom prst="rect">
            <a:avLst/>
          </a:prstGeom>
          <a:noFill/>
        </p:spPr>
        <p:txBody>
          <a:bodyPr wrap="square">
            <a:spAutoFit/>
          </a:bodyPr>
          <a:lstStyle/>
          <a:p>
            <a:pPr algn="just"/>
            <a:r>
              <a:rPr kumimoji="0" lang="en-US" sz="1200" b="1" i="0" u="none" strike="noStrike" kern="100" cap="none" spc="0" normalizeH="0" baseline="0" noProof="0" dirty="0">
                <a:ln>
                  <a:noFill/>
                </a:ln>
                <a:solidFill>
                  <a:srgbClr val="660066"/>
                </a:solidFill>
                <a:effectLst/>
                <a:uLnTx/>
                <a:uFillTx/>
                <a:latin typeface="Calibri" panose="020F0502020204030204"/>
                <a:ea typeface="Calibri" panose="020F0502020204030204" pitchFamily="34" charset="0"/>
                <a:cs typeface="Times New Roman" panose="02020603050405020304" pitchFamily="18" charset="0"/>
              </a:rPr>
              <a:t> </a:t>
            </a:r>
            <a:r>
              <a:rPr lang="en-US" sz="1200" b="1" kern="100" dirty="0">
                <a:solidFill>
                  <a:srgbClr val="660066"/>
                </a:solidFill>
                <a:latin typeface="Calibri" panose="020F0502020204030204"/>
                <a:ea typeface="Calibri" panose="020F0502020204030204" pitchFamily="34" charset="0"/>
                <a:cs typeface="Times New Roman" panose="02020603050405020304" pitchFamily="18" charset="0"/>
              </a:rPr>
              <a:t>Helicopter is crashed with the obstacle.</a:t>
            </a:r>
            <a:r>
              <a:rPr kumimoji="0" lang="en-US" sz="1200" b="1" i="0" u="none" strike="noStrike" kern="100" cap="none" spc="0" normalizeH="0" baseline="0" noProof="0" dirty="0">
                <a:ln>
                  <a:noFill/>
                </a:ln>
                <a:solidFill>
                  <a:srgbClr val="660066"/>
                </a:solidFill>
                <a:effectLst/>
                <a:uLnTx/>
                <a:uFillTx/>
                <a:latin typeface="Calibri" panose="020F0502020204030204"/>
                <a:ea typeface="Calibri" panose="020F0502020204030204" pitchFamily="34" charset="0"/>
                <a:cs typeface="Times New Roman" panose="02020603050405020304" pitchFamily="18" charset="0"/>
              </a:rPr>
              <a:t> </a:t>
            </a:r>
            <a:endParaRPr lang="en-US" dirty="0"/>
          </a:p>
        </p:txBody>
      </p:sp>
      <p:sp>
        <p:nvSpPr>
          <p:cNvPr id="21" name="TextBox 20">
            <a:extLst>
              <a:ext uri="{FF2B5EF4-FFF2-40B4-BE49-F238E27FC236}">
                <a16:creationId xmlns:a16="http://schemas.microsoft.com/office/drawing/2014/main" id="{4A887D56-959C-46E1-8A21-C4BC31310146}"/>
              </a:ext>
            </a:extLst>
          </p:cNvPr>
          <p:cNvSpPr txBox="1"/>
          <p:nvPr/>
        </p:nvSpPr>
        <p:spPr>
          <a:xfrm>
            <a:off x="4780429" y="5185677"/>
            <a:ext cx="1671917" cy="461665"/>
          </a:xfrm>
          <a:prstGeom prst="rect">
            <a:avLst/>
          </a:prstGeom>
          <a:noFill/>
        </p:spPr>
        <p:txBody>
          <a:bodyPr wrap="square">
            <a:spAutoFit/>
          </a:bodyPr>
          <a:lstStyle/>
          <a:p>
            <a:pPr algn="just"/>
            <a:r>
              <a:rPr kumimoji="0" lang="en-US" sz="1200" b="1" i="0" u="none" strike="noStrike" kern="100" cap="none" spc="0" normalizeH="0" baseline="0" noProof="0" dirty="0">
                <a:ln>
                  <a:noFill/>
                </a:ln>
                <a:solidFill>
                  <a:srgbClr val="660066"/>
                </a:solidFill>
                <a:effectLst/>
                <a:uLnTx/>
                <a:uFillTx/>
                <a:latin typeface="Calibri" panose="020F0502020204030204"/>
                <a:ea typeface="Calibri" panose="020F0502020204030204" pitchFamily="34" charset="0"/>
                <a:cs typeface="Times New Roman" panose="02020603050405020304" pitchFamily="18" charset="0"/>
              </a:rPr>
              <a:t> </a:t>
            </a:r>
            <a:r>
              <a:rPr lang="en-US" sz="1200" b="1" kern="100" dirty="0">
                <a:solidFill>
                  <a:srgbClr val="660066"/>
                </a:solidFill>
                <a:latin typeface="Calibri" panose="020F0502020204030204"/>
                <a:ea typeface="Calibri" panose="020F0502020204030204" pitchFamily="34" charset="0"/>
                <a:cs typeface="Times New Roman" panose="02020603050405020304" pitchFamily="18" charset="0"/>
              </a:rPr>
              <a:t>If we click on OK the game will be restarted.</a:t>
            </a:r>
            <a:r>
              <a:rPr kumimoji="0" lang="en-US" sz="1200" b="1" i="0" u="none" strike="noStrike" kern="100" cap="none" spc="0" normalizeH="0" baseline="0" noProof="0" dirty="0">
                <a:ln>
                  <a:noFill/>
                </a:ln>
                <a:solidFill>
                  <a:srgbClr val="660066"/>
                </a:solidFill>
                <a:effectLst/>
                <a:uLnTx/>
                <a:uFillTx/>
                <a:latin typeface="Calibri" panose="020F0502020204030204"/>
                <a:ea typeface="Calibri" panose="020F0502020204030204" pitchFamily="34" charset="0"/>
                <a:cs typeface="Times New Roman" panose="02020603050405020304" pitchFamily="18" charset="0"/>
              </a:rPr>
              <a:t> </a:t>
            </a:r>
            <a:endParaRPr lang="en-US" dirty="0"/>
          </a:p>
        </p:txBody>
      </p:sp>
      <p:sp>
        <p:nvSpPr>
          <p:cNvPr id="22" name="Callout: Line 21">
            <a:extLst>
              <a:ext uri="{FF2B5EF4-FFF2-40B4-BE49-F238E27FC236}">
                <a16:creationId xmlns:a16="http://schemas.microsoft.com/office/drawing/2014/main" id="{21FE6CF8-B27C-4A77-A338-ED6F8AE0A615}"/>
              </a:ext>
            </a:extLst>
          </p:cNvPr>
          <p:cNvSpPr/>
          <p:nvPr/>
        </p:nvSpPr>
        <p:spPr>
          <a:xfrm>
            <a:off x="4814047" y="5185676"/>
            <a:ext cx="1604682" cy="461666"/>
          </a:xfrm>
          <a:prstGeom prst="borderCallout1">
            <a:avLst>
              <a:gd name="adj1" fmla="val -1766"/>
              <a:gd name="adj2" fmla="val 46057"/>
              <a:gd name="adj3" fmla="val -72974"/>
              <a:gd name="adj4" fmla="val 45957"/>
            </a:avLst>
          </a:prstGeom>
          <a:noFill/>
          <a:ln w="38100">
            <a:solidFill>
              <a:srgbClr val="FF99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C4450D37-8E63-431D-9CF7-FB94F4ACBBA7}"/>
              </a:ext>
            </a:extLst>
          </p:cNvPr>
          <p:cNvSpPr txBox="1"/>
          <p:nvPr/>
        </p:nvSpPr>
        <p:spPr>
          <a:xfrm>
            <a:off x="7366747" y="5185676"/>
            <a:ext cx="1770528" cy="1200329"/>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00" cap="none" spc="0" normalizeH="0" baseline="0" noProof="0" dirty="0">
                <a:ln>
                  <a:noFill/>
                </a:ln>
                <a:solidFill>
                  <a:srgbClr val="660066"/>
                </a:solidFill>
                <a:effectLst/>
                <a:uLnTx/>
                <a:uFillTx/>
                <a:latin typeface="Calibri" panose="020F0502020204030204"/>
                <a:ea typeface="Calibri" panose="020F0502020204030204" pitchFamily="34" charset="0"/>
                <a:cs typeface="Times New Roman" panose="02020603050405020304" pitchFamily="18" charset="0"/>
              </a:rPr>
              <a:t> If we click on </a:t>
            </a:r>
            <a:r>
              <a:rPr lang="en-US" sz="1200" b="1" kern="100" dirty="0">
                <a:solidFill>
                  <a:srgbClr val="660066"/>
                </a:solidFill>
                <a:latin typeface="Calibri" panose="020F0502020204030204"/>
                <a:ea typeface="Calibri" panose="020F0502020204030204" pitchFamily="34" charset="0"/>
                <a:cs typeface="Times New Roman" panose="02020603050405020304" pitchFamily="18" charset="0"/>
              </a:rPr>
              <a:t>CANCEL, the pop-up form will disappear. After that to start the game again, user has to click on the enter key.</a:t>
            </a: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7" name="Callout: Line 26">
            <a:extLst>
              <a:ext uri="{FF2B5EF4-FFF2-40B4-BE49-F238E27FC236}">
                <a16:creationId xmlns:a16="http://schemas.microsoft.com/office/drawing/2014/main" id="{557A14F5-D4BF-44CD-9C1D-CBE691494368}"/>
              </a:ext>
            </a:extLst>
          </p:cNvPr>
          <p:cNvSpPr/>
          <p:nvPr/>
        </p:nvSpPr>
        <p:spPr>
          <a:xfrm>
            <a:off x="7400365" y="5185676"/>
            <a:ext cx="1736910" cy="1200328"/>
          </a:xfrm>
          <a:prstGeom prst="borderCallout1">
            <a:avLst>
              <a:gd name="adj1" fmla="val -1766"/>
              <a:gd name="adj2" fmla="val 46057"/>
              <a:gd name="adj3" fmla="val -29656"/>
              <a:gd name="adj4" fmla="val 9312"/>
            </a:avLst>
          </a:prstGeom>
          <a:noFill/>
          <a:ln w="38100">
            <a:solidFill>
              <a:srgbClr val="FF99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7192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A0842-F612-4DF1-AA79-34A137D17C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94"/>
            <a:ext cx="12191999" cy="6859494"/>
          </a:xfrm>
          <a:prstGeom prst="rect">
            <a:avLst/>
          </a:prstGeom>
        </p:spPr>
      </p:pic>
      <p:sp>
        <p:nvSpPr>
          <p:cNvPr id="2" name="Title 1">
            <a:extLst>
              <a:ext uri="{FF2B5EF4-FFF2-40B4-BE49-F238E27FC236}">
                <a16:creationId xmlns:a16="http://schemas.microsoft.com/office/drawing/2014/main" id="{18F2319F-DD69-DE03-A3D6-5777A030C9CF}"/>
              </a:ext>
            </a:extLst>
          </p:cNvPr>
          <p:cNvSpPr>
            <a:spLocks noGrp="1"/>
          </p:cNvSpPr>
          <p:nvPr>
            <p:ph type="title"/>
          </p:nvPr>
        </p:nvSpPr>
        <p:spPr>
          <a:xfrm>
            <a:off x="1682948" y="2377189"/>
            <a:ext cx="3272093" cy="1725190"/>
          </a:xfrm>
        </p:spPr>
        <p:txBody>
          <a:bodyPr vert="horz" lIns="91440" tIns="45720" rIns="91440" bIns="45720" rtlCol="0" anchor="t">
            <a:normAutofit/>
          </a:bodyPr>
          <a:lstStyle/>
          <a:p>
            <a:br>
              <a:rPr lang="en-US" sz="4000" b="1" dirty="0"/>
            </a:br>
            <a:r>
              <a:rPr lang="en-US" sz="4000" b="1" dirty="0"/>
              <a:t>  </a:t>
            </a:r>
            <a:r>
              <a:rPr lang="en-US" u="sng" dirty="0">
                <a:solidFill>
                  <a:schemeClr val="accent2">
                    <a:lumMod val="75000"/>
                  </a:schemeClr>
                </a:solidFill>
                <a:latin typeface="Algerian" panose="04020705040A02060702" pitchFamily="82" charset="0"/>
              </a:rPr>
              <a:t>OUTLINE</a:t>
            </a:r>
          </a:p>
        </p:txBody>
      </p:sp>
      <p:graphicFrame>
        <p:nvGraphicFramePr>
          <p:cNvPr id="31" name="TextBox 2">
            <a:extLst>
              <a:ext uri="{FF2B5EF4-FFF2-40B4-BE49-F238E27FC236}">
                <a16:creationId xmlns:a16="http://schemas.microsoft.com/office/drawing/2014/main" id="{D9D4182F-B2AF-5A70-E8DA-E5B0510EA31D}"/>
              </a:ext>
            </a:extLst>
          </p:cNvPr>
          <p:cNvGraphicFramePr/>
          <p:nvPr>
            <p:extLst>
              <p:ext uri="{D42A27DB-BD31-4B8C-83A1-F6EECF244321}">
                <p14:modId xmlns:p14="http://schemas.microsoft.com/office/powerpoint/2010/main" val="1782890754"/>
              </p:ext>
            </p:extLst>
          </p:nvPr>
        </p:nvGraphicFramePr>
        <p:xfrm>
          <a:off x="4195019" y="1020062"/>
          <a:ext cx="5552433" cy="44394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 colorful text with text overlay&#10;&#10;Description automatically generated with medium confidence">
            <a:extLst>
              <a:ext uri="{FF2B5EF4-FFF2-40B4-BE49-F238E27FC236}">
                <a16:creationId xmlns:a16="http://schemas.microsoft.com/office/drawing/2014/main" id="{34D68E14-97CF-4653-B1F4-609DDF69AA5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25539" y="0"/>
            <a:ext cx="2266461" cy="2432300"/>
          </a:xfrm>
          <a:prstGeom prst="rect">
            <a:avLst/>
          </a:prstGeom>
        </p:spPr>
      </p:pic>
    </p:spTree>
    <p:extLst>
      <p:ext uri="{BB962C8B-B14F-4D97-AF65-F5344CB8AC3E}">
        <p14:creationId xmlns:p14="http://schemas.microsoft.com/office/powerpoint/2010/main" val="5346434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74A056-83E1-4C2D-9A2D-19032118FF15}"/>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47FD69B-76A8-4703-A6A5-08F1D38E0F3C}"/>
              </a:ext>
            </a:extLst>
          </p:cNvPr>
          <p:cNvSpPr>
            <a:spLocks noGrp="1"/>
          </p:cNvSpPr>
          <p:nvPr>
            <p:ph type="ctrTitle"/>
          </p:nvPr>
        </p:nvSpPr>
        <p:spPr>
          <a:xfrm>
            <a:off x="4297385" y="1131383"/>
            <a:ext cx="4120473" cy="860612"/>
          </a:xfrm>
        </p:spPr>
        <p:txBody>
          <a:bodyPr>
            <a:normAutofit fontScale="90000"/>
          </a:bodyPr>
          <a:lstStyle/>
          <a:p>
            <a:r>
              <a:rPr lang="en-US" sz="4800" u="sng" dirty="0">
                <a:solidFill>
                  <a:schemeClr val="accent2">
                    <a:lumMod val="75000"/>
                  </a:schemeClr>
                </a:solidFill>
                <a:latin typeface="Algerian" panose="04020705040A02060702" pitchFamily="82" charset="0"/>
              </a:rPr>
              <a:t>Classic Snake</a:t>
            </a:r>
          </a:p>
        </p:txBody>
      </p:sp>
      <p:sp>
        <p:nvSpPr>
          <p:cNvPr id="7" name="TextBox 6">
            <a:extLst>
              <a:ext uri="{FF2B5EF4-FFF2-40B4-BE49-F238E27FC236}">
                <a16:creationId xmlns:a16="http://schemas.microsoft.com/office/drawing/2014/main" id="{8FA6A1CC-5F56-499A-A3BE-B2060130AD35}"/>
              </a:ext>
            </a:extLst>
          </p:cNvPr>
          <p:cNvSpPr txBox="1"/>
          <p:nvPr/>
        </p:nvSpPr>
        <p:spPr>
          <a:xfrm>
            <a:off x="2037183" y="2340719"/>
            <a:ext cx="8117633" cy="3248005"/>
          </a:xfrm>
          <a:prstGeom prst="rect">
            <a:avLst/>
          </a:prstGeom>
          <a:noFill/>
        </p:spPr>
        <p:txBody>
          <a:bodyPr wrap="square">
            <a:spAutoFit/>
          </a:bodyPr>
          <a:lstStyle/>
          <a:p>
            <a:pPr algn="just">
              <a:lnSpc>
                <a:spcPct val="107000"/>
              </a:lnSpc>
              <a:spcAft>
                <a:spcPts val="800"/>
              </a:spcAft>
            </a:pPr>
            <a:r>
              <a:rPr lang="en-US" kern="100" dirty="0">
                <a:solidFill>
                  <a:schemeClr val="accent2"/>
                </a:solidFill>
                <a:ea typeface="Calibri" panose="020F0502020204030204" pitchFamily="34" charset="0"/>
                <a:cs typeface="Times New Roman" panose="02020603050405020304" pitchFamily="18" charset="0"/>
              </a:rPr>
              <a:t> The Classic Snake Game involves controlling a snake to eat food, growing longer with each meal.</a:t>
            </a:r>
          </a:p>
          <a:p>
            <a:pPr algn="just">
              <a:lnSpc>
                <a:spcPct val="107000"/>
              </a:lnSpc>
              <a:spcAft>
                <a:spcPts val="800"/>
              </a:spcAft>
            </a:pPr>
            <a:r>
              <a:rPr lang="en-US" kern="100" dirty="0">
                <a:solidFill>
                  <a:schemeClr val="accent2"/>
                </a:solidFill>
                <a:ea typeface="Calibri" panose="020F0502020204030204" pitchFamily="34" charset="0"/>
                <a:cs typeface="Times New Roman" panose="02020603050405020304" pitchFamily="18" charset="0"/>
              </a:rPr>
              <a:t>Utilizes the Circle class to draw and manage the positions of snake and food objects. Responds to key events for snake movement, with options for left, right, up, and down directions. Tracks and displays the current score, updating as the snake consumes food. Detects collisions with the snake's own body, triggering a game over event. Displays the final score and allows restarting. Generates food at random positions within the game boundaries for varied gameplay. Keeps track of the highest score achieved during gameplay sessions.</a:t>
            </a:r>
          </a:p>
          <a:p>
            <a:pPr algn="just">
              <a:lnSpc>
                <a:spcPct val="107000"/>
              </a:lnSpc>
              <a:spcAft>
                <a:spcPts val="800"/>
              </a:spcAft>
            </a:pPr>
            <a:endParaRPr lang="en-US" kern="100" dirty="0">
              <a:solidFill>
                <a:schemeClr val="accent2"/>
              </a:solidFill>
              <a:effectLst/>
              <a:ea typeface="Calibri" panose="020F0502020204030204" pitchFamily="34" charset="0"/>
              <a:cs typeface="Times New Roman" panose="02020603050405020304" pitchFamily="18" charset="0"/>
            </a:endParaRPr>
          </a:p>
        </p:txBody>
      </p:sp>
      <p:pic>
        <p:nvPicPr>
          <p:cNvPr id="6" name="Picture 5" descr="A colorful text with text overlay&#10;&#10;Description automatically generated with medium confidence">
            <a:extLst>
              <a:ext uri="{FF2B5EF4-FFF2-40B4-BE49-F238E27FC236}">
                <a16:creationId xmlns:a16="http://schemas.microsoft.com/office/drawing/2014/main" id="{ED538F13-C362-44A0-B84E-788382731E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3072" y="0"/>
            <a:ext cx="2248927" cy="2413483"/>
          </a:xfrm>
          <a:prstGeom prst="rect">
            <a:avLst/>
          </a:prstGeom>
        </p:spPr>
      </p:pic>
      <p:pic>
        <p:nvPicPr>
          <p:cNvPr id="4" name="Picture 3" descr="A grey square with a green line and a red square&#10;&#10;Description automatically generated">
            <a:extLst>
              <a:ext uri="{FF2B5EF4-FFF2-40B4-BE49-F238E27FC236}">
                <a16:creationId xmlns:a16="http://schemas.microsoft.com/office/drawing/2014/main" id="{75724BF9-6B22-B0DA-8FE3-B9E4F48622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257" y="5216613"/>
            <a:ext cx="1333329" cy="1333329"/>
          </a:xfrm>
          <a:prstGeom prst="rect">
            <a:avLst/>
          </a:prstGeom>
        </p:spPr>
      </p:pic>
    </p:spTree>
    <p:extLst>
      <p:ext uri="{BB962C8B-B14F-4D97-AF65-F5344CB8AC3E}">
        <p14:creationId xmlns:p14="http://schemas.microsoft.com/office/powerpoint/2010/main" val="7095272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o description available.">
            <a:extLst>
              <a:ext uri="{FF2B5EF4-FFF2-40B4-BE49-F238E27FC236}">
                <a16:creationId xmlns:a16="http://schemas.microsoft.com/office/drawing/2014/main" id="{761386C3-5925-4954-C5E8-FF81A351E5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672" t="22500" r="28671" b="27361"/>
          <a:stretch/>
        </p:blipFill>
        <p:spPr bwMode="auto">
          <a:xfrm>
            <a:off x="0" y="0"/>
            <a:ext cx="12192000" cy="68580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25A2B92-08D5-B884-8583-BBD5C0B8F379}"/>
              </a:ext>
            </a:extLst>
          </p:cNvPr>
          <p:cNvSpPr/>
          <p:nvPr/>
        </p:nvSpPr>
        <p:spPr>
          <a:xfrm>
            <a:off x="3477011" y="1327937"/>
            <a:ext cx="2672108" cy="646425"/>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5FC8816-53C1-11A7-EE52-4FD97452B0FD}"/>
              </a:ext>
            </a:extLst>
          </p:cNvPr>
          <p:cNvSpPr txBox="1"/>
          <p:nvPr/>
        </p:nvSpPr>
        <p:spPr>
          <a:xfrm>
            <a:off x="1433038" y="1457775"/>
            <a:ext cx="769344" cy="369332"/>
          </a:xfrm>
          <a:prstGeom prst="rect">
            <a:avLst/>
          </a:prstGeom>
          <a:noFill/>
          <a:ln w="38100">
            <a:noFill/>
          </a:ln>
        </p:spPr>
        <p:txBody>
          <a:bodyPr wrap="square" rtlCol="0">
            <a:spAutoFit/>
          </a:bodyPr>
          <a:lstStyle/>
          <a:p>
            <a:r>
              <a:rPr lang="en-US" dirty="0">
                <a:solidFill>
                  <a:srgbClr val="FF0000"/>
                </a:solidFill>
              </a:rPr>
              <a:t>Snake</a:t>
            </a:r>
          </a:p>
        </p:txBody>
      </p:sp>
      <p:cxnSp>
        <p:nvCxnSpPr>
          <p:cNvPr id="6" name="Straight Arrow Connector 5">
            <a:extLst>
              <a:ext uri="{FF2B5EF4-FFF2-40B4-BE49-F238E27FC236}">
                <a16:creationId xmlns:a16="http://schemas.microsoft.com/office/drawing/2014/main" id="{6B4FA7F0-0EFC-B9D1-7FF9-20CF1DB00371}"/>
              </a:ext>
            </a:extLst>
          </p:cNvPr>
          <p:cNvCxnSpPr>
            <a:cxnSpLocks/>
          </p:cNvCxnSpPr>
          <p:nvPr/>
        </p:nvCxnSpPr>
        <p:spPr>
          <a:xfrm flipH="1">
            <a:off x="2164948" y="1642441"/>
            <a:ext cx="1312063" cy="0"/>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1" name="Rectangle 10">
            <a:extLst>
              <a:ext uri="{FF2B5EF4-FFF2-40B4-BE49-F238E27FC236}">
                <a16:creationId xmlns:a16="http://schemas.microsoft.com/office/drawing/2014/main" id="{97186563-49C1-E318-AA33-52E435485FCE}"/>
              </a:ext>
            </a:extLst>
          </p:cNvPr>
          <p:cNvSpPr/>
          <p:nvPr/>
        </p:nvSpPr>
        <p:spPr>
          <a:xfrm>
            <a:off x="2113443" y="5087209"/>
            <a:ext cx="578498" cy="454396"/>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73B4BA69-3E8A-68A7-4D21-509E864D51EA}"/>
              </a:ext>
            </a:extLst>
          </p:cNvPr>
          <p:cNvCxnSpPr>
            <a:cxnSpLocks/>
          </p:cNvCxnSpPr>
          <p:nvPr/>
        </p:nvCxnSpPr>
        <p:spPr>
          <a:xfrm flipH="1">
            <a:off x="1587318" y="5314407"/>
            <a:ext cx="502296" cy="0"/>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4" name="TextBox 13">
            <a:extLst>
              <a:ext uri="{FF2B5EF4-FFF2-40B4-BE49-F238E27FC236}">
                <a16:creationId xmlns:a16="http://schemas.microsoft.com/office/drawing/2014/main" id="{069DEC8B-16F5-2D77-878C-734E6495CEEE}"/>
              </a:ext>
            </a:extLst>
          </p:cNvPr>
          <p:cNvSpPr txBox="1"/>
          <p:nvPr/>
        </p:nvSpPr>
        <p:spPr>
          <a:xfrm>
            <a:off x="947513" y="5129741"/>
            <a:ext cx="769344" cy="369332"/>
          </a:xfrm>
          <a:prstGeom prst="rect">
            <a:avLst/>
          </a:prstGeom>
          <a:noFill/>
          <a:ln w="38100">
            <a:noFill/>
          </a:ln>
        </p:spPr>
        <p:txBody>
          <a:bodyPr wrap="square" rtlCol="0">
            <a:spAutoFit/>
          </a:bodyPr>
          <a:lstStyle/>
          <a:p>
            <a:r>
              <a:rPr lang="en-US" dirty="0">
                <a:solidFill>
                  <a:srgbClr val="FF0000"/>
                </a:solidFill>
              </a:rPr>
              <a:t>Food</a:t>
            </a:r>
          </a:p>
        </p:txBody>
      </p:sp>
      <p:sp>
        <p:nvSpPr>
          <p:cNvPr id="15" name="Rectangle 14">
            <a:extLst>
              <a:ext uri="{FF2B5EF4-FFF2-40B4-BE49-F238E27FC236}">
                <a16:creationId xmlns:a16="http://schemas.microsoft.com/office/drawing/2014/main" id="{C2A8EEE2-09BC-130D-7009-049DEE04E422}"/>
              </a:ext>
            </a:extLst>
          </p:cNvPr>
          <p:cNvSpPr/>
          <p:nvPr/>
        </p:nvSpPr>
        <p:spPr>
          <a:xfrm>
            <a:off x="10758962" y="512350"/>
            <a:ext cx="1264337" cy="592942"/>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A6FBC03F-871E-E27B-33CD-D1F91421553E}"/>
              </a:ext>
            </a:extLst>
          </p:cNvPr>
          <p:cNvCxnSpPr>
            <a:cxnSpLocks/>
          </p:cNvCxnSpPr>
          <p:nvPr/>
        </p:nvCxnSpPr>
        <p:spPr>
          <a:xfrm flipH="1">
            <a:off x="9629193" y="808821"/>
            <a:ext cx="1129769" cy="379623"/>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8" name="TextBox 17">
            <a:extLst>
              <a:ext uri="{FF2B5EF4-FFF2-40B4-BE49-F238E27FC236}">
                <a16:creationId xmlns:a16="http://schemas.microsoft.com/office/drawing/2014/main" id="{CBEB1AC5-C3E0-FECA-FC7D-ACA513101887}"/>
              </a:ext>
            </a:extLst>
          </p:cNvPr>
          <p:cNvSpPr txBox="1"/>
          <p:nvPr/>
        </p:nvSpPr>
        <p:spPr>
          <a:xfrm>
            <a:off x="8236670" y="1003778"/>
            <a:ext cx="1312806" cy="369332"/>
          </a:xfrm>
          <a:prstGeom prst="rect">
            <a:avLst/>
          </a:prstGeom>
          <a:noFill/>
          <a:ln w="38100">
            <a:noFill/>
          </a:ln>
        </p:spPr>
        <p:txBody>
          <a:bodyPr wrap="square" rtlCol="0">
            <a:spAutoFit/>
          </a:bodyPr>
          <a:lstStyle/>
          <a:p>
            <a:r>
              <a:rPr lang="en-US" dirty="0">
                <a:solidFill>
                  <a:srgbClr val="FF0000"/>
                </a:solidFill>
              </a:rPr>
              <a:t>Start Button</a:t>
            </a:r>
          </a:p>
        </p:txBody>
      </p:sp>
      <p:sp>
        <p:nvSpPr>
          <p:cNvPr id="19" name="TextBox 18">
            <a:extLst>
              <a:ext uri="{FF2B5EF4-FFF2-40B4-BE49-F238E27FC236}">
                <a16:creationId xmlns:a16="http://schemas.microsoft.com/office/drawing/2014/main" id="{621A6871-5670-816E-82FB-23F2D1ACD369}"/>
              </a:ext>
            </a:extLst>
          </p:cNvPr>
          <p:cNvSpPr txBox="1"/>
          <p:nvPr/>
        </p:nvSpPr>
        <p:spPr>
          <a:xfrm>
            <a:off x="7854676" y="1708850"/>
            <a:ext cx="1401291" cy="369332"/>
          </a:xfrm>
          <a:prstGeom prst="rect">
            <a:avLst/>
          </a:prstGeom>
          <a:noFill/>
          <a:ln w="38100">
            <a:noFill/>
          </a:ln>
        </p:spPr>
        <p:txBody>
          <a:bodyPr wrap="square" rtlCol="0">
            <a:spAutoFit/>
          </a:bodyPr>
          <a:lstStyle/>
          <a:p>
            <a:r>
              <a:rPr lang="en-US" dirty="0">
                <a:solidFill>
                  <a:srgbClr val="FF0000"/>
                </a:solidFill>
              </a:rPr>
              <a:t>Score Label</a:t>
            </a:r>
          </a:p>
        </p:txBody>
      </p:sp>
      <p:cxnSp>
        <p:nvCxnSpPr>
          <p:cNvPr id="20" name="Straight Arrow Connector 19">
            <a:extLst>
              <a:ext uri="{FF2B5EF4-FFF2-40B4-BE49-F238E27FC236}">
                <a16:creationId xmlns:a16="http://schemas.microsoft.com/office/drawing/2014/main" id="{2EAF0AA4-9E41-FBFE-EC0F-53DDDF310661}"/>
              </a:ext>
            </a:extLst>
          </p:cNvPr>
          <p:cNvCxnSpPr>
            <a:cxnSpLocks/>
            <a:stCxn id="25" idx="1"/>
          </p:cNvCxnSpPr>
          <p:nvPr/>
        </p:nvCxnSpPr>
        <p:spPr>
          <a:xfrm flipH="1">
            <a:off x="9060026" y="1391367"/>
            <a:ext cx="1698936" cy="502149"/>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22" name="Rectangle 21">
            <a:extLst>
              <a:ext uri="{FF2B5EF4-FFF2-40B4-BE49-F238E27FC236}">
                <a16:creationId xmlns:a16="http://schemas.microsoft.com/office/drawing/2014/main" id="{44DC5412-A70C-D850-F54C-8DE28BF8D848}"/>
              </a:ext>
            </a:extLst>
          </p:cNvPr>
          <p:cNvSpPr/>
          <p:nvPr/>
        </p:nvSpPr>
        <p:spPr>
          <a:xfrm>
            <a:off x="10758962" y="1642441"/>
            <a:ext cx="1401291" cy="454396"/>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6A74853B-5FC4-9CBD-7302-E5510352F4E1}"/>
              </a:ext>
            </a:extLst>
          </p:cNvPr>
          <p:cNvCxnSpPr>
            <a:cxnSpLocks/>
          </p:cNvCxnSpPr>
          <p:nvPr/>
        </p:nvCxnSpPr>
        <p:spPr>
          <a:xfrm flipH="1">
            <a:off x="9060027" y="1885705"/>
            <a:ext cx="1698935" cy="525460"/>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24" name="TextBox 23">
            <a:extLst>
              <a:ext uri="{FF2B5EF4-FFF2-40B4-BE49-F238E27FC236}">
                <a16:creationId xmlns:a16="http://schemas.microsoft.com/office/drawing/2014/main" id="{E6190218-2563-FAC3-7A1F-B9F13E52C709}"/>
              </a:ext>
            </a:extLst>
          </p:cNvPr>
          <p:cNvSpPr txBox="1"/>
          <p:nvPr/>
        </p:nvSpPr>
        <p:spPr>
          <a:xfrm>
            <a:off x="7212564" y="2267854"/>
            <a:ext cx="1724752" cy="369332"/>
          </a:xfrm>
          <a:prstGeom prst="rect">
            <a:avLst/>
          </a:prstGeom>
          <a:noFill/>
          <a:ln w="38100">
            <a:noFill/>
          </a:ln>
        </p:spPr>
        <p:txBody>
          <a:bodyPr wrap="square" rtlCol="0">
            <a:spAutoFit/>
          </a:bodyPr>
          <a:lstStyle/>
          <a:p>
            <a:r>
              <a:rPr lang="en-US" dirty="0">
                <a:solidFill>
                  <a:srgbClr val="FF0000"/>
                </a:solidFill>
              </a:rPr>
              <a:t>High Score Label</a:t>
            </a:r>
          </a:p>
        </p:txBody>
      </p:sp>
      <p:sp>
        <p:nvSpPr>
          <p:cNvPr id="25" name="Rectangle 24">
            <a:extLst>
              <a:ext uri="{FF2B5EF4-FFF2-40B4-BE49-F238E27FC236}">
                <a16:creationId xmlns:a16="http://schemas.microsoft.com/office/drawing/2014/main" id="{C697D8F4-DB84-365B-18B0-866C6B2E3C28}"/>
              </a:ext>
            </a:extLst>
          </p:cNvPr>
          <p:cNvSpPr/>
          <p:nvPr/>
        </p:nvSpPr>
        <p:spPr>
          <a:xfrm>
            <a:off x="10758962" y="1283330"/>
            <a:ext cx="1020197" cy="216074"/>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57157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74A056-83E1-4C2D-9A2D-19032118FF15}"/>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47FD69B-76A8-4703-A6A5-08F1D38E0F3C}"/>
              </a:ext>
            </a:extLst>
          </p:cNvPr>
          <p:cNvSpPr>
            <a:spLocks noGrp="1"/>
          </p:cNvSpPr>
          <p:nvPr>
            <p:ph type="ctrTitle"/>
          </p:nvPr>
        </p:nvSpPr>
        <p:spPr>
          <a:xfrm>
            <a:off x="4297385" y="1131383"/>
            <a:ext cx="4120473" cy="860612"/>
          </a:xfrm>
        </p:spPr>
        <p:txBody>
          <a:bodyPr>
            <a:normAutofit fontScale="90000"/>
          </a:bodyPr>
          <a:lstStyle/>
          <a:p>
            <a:r>
              <a:rPr lang="en-US" sz="4800" u="sng" dirty="0">
                <a:solidFill>
                  <a:schemeClr val="accent2">
                    <a:lumMod val="75000"/>
                  </a:schemeClr>
                </a:solidFill>
                <a:latin typeface="Algerian" panose="04020705040A02060702" pitchFamily="82" charset="0"/>
              </a:rPr>
              <a:t>Arcade Game</a:t>
            </a:r>
          </a:p>
        </p:txBody>
      </p:sp>
      <p:sp>
        <p:nvSpPr>
          <p:cNvPr id="7" name="TextBox 6">
            <a:extLst>
              <a:ext uri="{FF2B5EF4-FFF2-40B4-BE49-F238E27FC236}">
                <a16:creationId xmlns:a16="http://schemas.microsoft.com/office/drawing/2014/main" id="{8FA6A1CC-5F56-499A-A3BE-B2060130AD35}"/>
              </a:ext>
            </a:extLst>
          </p:cNvPr>
          <p:cNvSpPr txBox="1"/>
          <p:nvPr/>
        </p:nvSpPr>
        <p:spPr>
          <a:xfrm>
            <a:off x="2037183" y="2340719"/>
            <a:ext cx="8291805" cy="3362011"/>
          </a:xfrm>
          <a:prstGeom prst="rect">
            <a:avLst/>
          </a:prstGeom>
          <a:noFill/>
        </p:spPr>
        <p:txBody>
          <a:bodyPr wrap="square">
            <a:spAutoFit/>
          </a:bodyPr>
          <a:lstStyle/>
          <a:p>
            <a:pPr algn="just">
              <a:lnSpc>
                <a:spcPct val="107000"/>
              </a:lnSpc>
              <a:spcAft>
                <a:spcPts val="800"/>
              </a:spcAft>
            </a:pPr>
            <a:r>
              <a:rPr lang="en-US" kern="100" dirty="0">
                <a:solidFill>
                  <a:schemeClr val="accent2"/>
                </a:solidFill>
                <a:ea typeface="Calibri" panose="020F0502020204030204" pitchFamily="34" charset="0"/>
                <a:cs typeface="Times New Roman" panose="02020603050405020304" pitchFamily="18" charset="0"/>
              </a:rPr>
              <a:t> •	The game will have a user-friendly interface that displays the current score, highest score, and any relevant game information.</a:t>
            </a:r>
          </a:p>
          <a:p>
            <a:pPr algn="just">
              <a:lnSpc>
                <a:spcPct val="107000"/>
              </a:lnSpc>
              <a:spcAft>
                <a:spcPts val="800"/>
              </a:spcAft>
            </a:pPr>
            <a:r>
              <a:rPr lang="en-US" kern="100" dirty="0">
                <a:solidFill>
                  <a:schemeClr val="accent2"/>
                </a:solidFill>
                <a:ea typeface="Calibri" panose="020F0502020204030204" pitchFamily="34" charset="0"/>
                <a:cs typeface="Times New Roman" panose="02020603050405020304" pitchFamily="18" charset="0"/>
              </a:rPr>
              <a:t>•	The game will have platforms hanging horizontally with moving enemies in block shape. Some of can move from left to right or top to bottom.</a:t>
            </a:r>
          </a:p>
          <a:p>
            <a:pPr algn="just">
              <a:lnSpc>
                <a:spcPct val="107000"/>
              </a:lnSpc>
              <a:spcAft>
                <a:spcPts val="800"/>
              </a:spcAft>
            </a:pPr>
            <a:r>
              <a:rPr lang="en-US" kern="100" dirty="0">
                <a:solidFill>
                  <a:schemeClr val="accent2"/>
                </a:solidFill>
                <a:ea typeface="Calibri" panose="020F0502020204030204" pitchFamily="34" charset="0"/>
                <a:cs typeface="Times New Roman" panose="02020603050405020304" pitchFamily="18" charset="0"/>
              </a:rPr>
              <a:t>•	Players can collect points by gaining coins.</a:t>
            </a:r>
          </a:p>
          <a:p>
            <a:pPr algn="just">
              <a:lnSpc>
                <a:spcPct val="107000"/>
              </a:lnSpc>
              <a:spcAft>
                <a:spcPts val="800"/>
              </a:spcAft>
            </a:pPr>
            <a:r>
              <a:rPr lang="en-US" kern="100" dirty="0">
                <a:solidFill>
                  <a:schemeClr val="accent2"/>
                </a:solidFill>
                <a:ea typeface="Calibri" panose="020F0502020204030204" pitchFamily="34" charset="0"/>
                <a:cs typeface="Times New Roman" panose="02020603050405020304" pitchFamily="18" charset="0"/>
              </a:rPr>
              <a:t>•	There will be a ball to jump.</a:t>
            </a:r>
          </a:p>
          <a:p>
            <a:pPr algn="just">
              <a:lnSpc>
                <a:spcPct val="107000"/>
              </a:lnSpc>
              <a:spcAft>
                <a:spcPts val="800"/>
              </a:spcAft>
            </a:pPr>
            <a:r>
              <a:rPr lang="en-US" kern="100" dirty="0">
                <a:solidFill>
                  <a:schemeClr val="accent2"/>
                </a:solidFill>
                <a:ea typeface="Calibri" panose="020F0502020204030204" pitchFamily="34" charset="0"/>
                <a:cs typeface="Times New Roman" panose="02020603050405020304" pitchFamily="18" charset="0"/>
              </a:rPr>
              <a:t>•	A door to complete the game but the condition is player must collect all coins.</a:t>
            </a:r>
          </a:p>
          <a:p>
            <a:pPr algn="just">
              <a:lnSpc>
                <a:spcPct val="107000"/>
              </a:lnSpc>
              <a:spcAft>
                <a:spcPts val="800"/>
              </a:spcAft>
            </a:pPr>
            <a:r>
              <a:rPr lang="en-US" kern="100" dirty="0">
                <a:solidFill>
                  <a:schemeClr val="accent2"/>
                </a:solidFill>
                <a:ea typeface="Calibri" panose="020F0502020204030204" pitchFamily="34" charset="0"/>
                <a:cs typeface="Times New Roman" panose="02020603050405020304" pitchFamily="18" charset="0"/>
              </a:rPr>
              <a:t>•	The high score of the game can be saved &amp; player can check them in leaderboard.</a:t>
            </a:r>
          </a:p>
          <a:p>
            <a:pPr algn="just">
              <a:lnSpc>
                <a:spcPct val="107000"/>
              </a:lnSpc>
              <a:spcAft>
                <a:spcPts val="800"/>
              </a:spcAft>
            </a:pPr>
            <a:endParaRPr lang="en-US" kern="100" dirty="0">
              <a:solidFill>
                <a:schemeClr val="accent2"/>
              </a:solidFill>
              <a:effectLst/>
              <a:ea typeface="Calibri" panose="020F0502020204030204" pitchFamily="34" charset="0"/>
              <a:cs typeface="Times New Roman" panose="02020603050405020304" pitchFamily="18" charset="0"/>
            </a:endParaRPr>
          </a:p>
        </p:txBody>
      </p:sp>
      <p:pic>
        <p:nvPicPr>
          <p:cNvPr id="6" name="Picture 5" descr="A colorful text with text overlay&#10;&#10;Description automatically generated with medium confidence">
            <a:extLst>
              <a:ext uri="{FF2B5EF4-FFF2-40B4-BE49-F238E27FC236}">
                <a16:creationId xmlns:a16="http://schemas.microsoft.com/office/drawing/2014/main" id="{5E111D97-1A87-489E-868A-E110047A98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5539" y="0"/>
            <a:ext cx="2266461" cy="2432300"/>
          </a:xfrm>
          <a:prstGeom prst="rect">
            <a:avLst/>
          </a:prstGeom>
        </p:spPr>
      </p:pic>
      <p:pic>
        <p:nvPicPr>
          <p:cNvPr id="4" name="Picture 3" descr="A blue and white pacman&#10;&#10;Description automatically generated">
            <a:extLst>
              <a:ext uri="{FF2B5EF4-FFF2-40B4-BE49-F238E27FC236}">
                <a16:creationId xmlns:a16="http://schemas.microsoft.com/office/drawing/2014/main" id="{C98EDB6F-504D-47F9-030A-235FF5040F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047" y="5055606"/>
            <a:ext cx="1539089" cy="1539089"/>
          </a:xfrm>
          <a:prstGeom prst="rect">
            <a:avLst/>
          </a:prstGeom>
        </p:spPr>
      </p:pic>
    </p:spTree>
    <p:extLst>
      <p:ext uri="{BB962C8B-B14F-4D97-AF65-F5344CB8AC3E}">
        <p14:creationId xmlns:p14="http://schemas.microsoft.com/office/powerpoint/2010/main" val="11743867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screen&#10;&#10;Description automatically generated">
            <a:extLst>
              <a:ext uri="{FF2B5EF4-FFF2-40B4-BE49-F238E27FC236}">
                <a16:creationId xmlns:a16="http://schemas.microsoft.com/office/drawing/2014/main" id="{E592473A-3EC1-2E26-76D7-2128F6AD76E9}"/>
              </a:ext>
            </a:extLst>
          </p:cNvPr>
          <p:cNvPicPr>
            <a:picLocks noChangeAspect="1"/>
          </p:cNvPicPr>
          <p:nvPr/>
        </p:nvPicPr>
        <p:blipFill rotWithShape="1">
          <a:blip r:embed="rId2">
            <a:extLst>
              <a:ext uri="{28A0092B-C50C-407E-A947-70E740481C1C}">
                <a14:useLocalDpi xmlns:a14="http://schemas.microsoft.com/office/drawing/2010/main" val="0"/>
              </a:ext>
            </a:extLst>
          </a:blip>
          <a:srcRect l="20547" t="12500" r="26016" b="25694"/>
          <a:stretch/>
        </p:blipFill>
        <p:spPr>
          <a:xfrm>
            <a:off x="1" y="1"/>
            <a:ext cx="12191999" cy="685799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6" name="Rectangle 5">
            <a:extLst>
              <a:ext uri="{FF2B5EF4-FFF2-40B4-BE49-F238E27FC236}">
                <a16:creationId xmlns:a16="http://schemas.microsoft.com/office/drawing/2014/main" id="{CA686757-A61C-A773-7AEF-8EE299DAB948}"/>
              </a:ext>
            </a:extLst>
          </p:cNvPr>
          <p:cNvSpPr/>
          <p:nvPr/>
        </p:nvSpPr>
        <p:spPr>
          <a:xfrm>
            <a:off x="35009" y="356251"/>
            <a:ext cx="384563" cy="773302"/>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B457990-726C-EDA0-B638-0AC148A671BB}"/>
              </a:ext>
            </a:extLst>
          </p:cNvPr>
          <p:cNvSpPr txBox="1"/>
          <p:nvPr/>
        </p:nvSpPr>
        <p:spPr>
          <a:xfrm>
            <a:off x="2631233" y="902350"/>
            <a:ext cx="769344" cy="369332"/>
          </a:xfrm>
          <a:prstGeom prst="rect">
            <a:avLst/>
          </a:prstGeom>
          <a:noFill/>
          <a:ln w="38100">
            <a:noFill/>
          </a:ln>
        </p:spPr>
        <p:txBody>
          <a:bodyPr wrap="square" rtlCol="0">
            <a:spAutoFit/>
          </a:bodyPr>
          <a:lstStyle/>
          <a:p>
            <a:r>
              <a:rPr lang="en-US" dirty="0">
                <a:solidFill>
                  <a:srgbClr val="FF0000"/>
                </a:solidFill>
              </a:rPr>
              <a:t>Door</a:t>
            </a:r>
          </a:p>
        </p:txBody>
      </p:sp>
      <p:cxnSp>
        <p:nvCxnSpPr>
          <p:cNvPr id="9" name="Straight Arrow Connector 8">
            <a:extLst>
              <a:ext uri="{FF2B5EF4-FFF2-40B4-BE49-F238E27FC236}">
                <a16:creationId xmlns:a16="http://schemas.microsoft.com/office/drawing/2014/main" id="{5724CBAB-E6AA-431A-6EC1-CC9B1B96A51E}"/>
              </a:ext>
            </a:extLst>
          </p:cNvPr>
          <p:cNvCxnSpPr>
            <a:cxnSpLocks/>
            <a:stCxn id="6" idx="3"/>
            <a:endCxn id="7" idx="1"/>
          </p:cNvCxnSpPr>
          <p:nvPr/>
        </p:nvCxnSpPr>
        <p:spPr>
          <a:xfrm>
            <a:off x="419572" y="742902"/>
            <a:ext cx="2211661" cy="344114"/>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29" name="TextBox 28">
            <a:extLst>
              <a:ext uri="{FF2B5EF4-FFF2-40B4-BE49-F238E27FC236}">
                <a16:creationId xmlns:a16="http://schemas.microsoft.com/office/drawing/2014/main" id="{D0494937-2B91-EABB-D8B1-E319644874EF}"/>
              </a:ext>
            </a:extLst>
          </p:cNvPr>
          <p:cNvSpPr txBox="1"/>
          <p:nvPr/>
        </p:nvSpPr>
        <p:spPr>
          <a:xfrm>
            <a:off x="4634179" y="4312893"/>
            <a:ext cx="1974979" cy="369332"/>
          </a:xfrm>
          <a:prstGeom prst="rect">
            <a:avLst/>
          </a:prstGeom>
          <a:noFill/>
          <a:ln w="38100">
            <a:solidFill>
              <a:srgbClr val="C00000"/>
            </a:solidFill>
          </a:ln>
        </p:spPr>
        <p:txBody>
          <a:bodyPr wrap="square" rtlCol="0">
            <a:spAutoFit/>
          </a:bodyPr>
          <a:lstStyle/>
          <a:p>
            <a:r>
              <a:rPr lang="en-US" dirty="0"/>
              <a:t>Background Image</a:t>
            </a:r>
          </a:p>
        </p:txBody>
      </p:sp>
      <p:sp>
        <p:nvSpPr>
          <p:cNvPr id="32" name="TextBox 31">
            <a:extLst>
              <a:ext uri="{FF2B5EF4-FFF2-40B4-BE49-F238E27FC236}">
                <a16:creationId xmlns:a16="http://schemas.microsoft.com/office/drawing/2014/main" id="{D8B1D1E5-68E2-A197-D17F-F9EF11A86947}"/>
              </a:ext>
            </a:extLst>
          </p:cNvPr>
          <p:cNvSpPr txBox="1"/>
          <p:nvPr/>
        </p:nvSpPr>
        <p:spPr>
          <a:xfrm>
            <a:off x="5562547" y="1062224"/>
            <a:ext cx="1974979" cy="369332"/>
          </a:xfrm>
          <a:prstGeom prst="rect">
            <a:avLst/>
          </a:prstGeom>
          <a:noFill/>
          <a:ln w="38100">
            <a:noFill/>
          </a:ln>
        </p:spPr>
        <p:txBody>
          <a:bodyPr wrap="square" rtlCol="0">
            <a:spAutoFit/>
          </a:bodyPr>
          <a:lstStyle/>
          <a:p>
            <a:r>
              <a:rPr lang="en-US" dirty="0">
                <a:solidFill>
                  <a:srgbClr val="FF0000"/>
                </a:solidFill>
              </a:rPr>
              <a:t>High Score Label</a:t>
            </a:r>
          </a:p>
        </p:txBody>
      </p:sp>
      <p:cxnSp>
        <p:nvCxnSpPr>
          <p:cNvPr id="33" name="Straight Arrow Connector 32">
            <a:extLst>
              <a:ext uri="{FF2B5EF4-FFF2-40B4-BE49-F238E27FC236}">
                <a16:creationId xmlns:a16="http://schemas.microsoft.com/office/drawing/2014/main" id="{3D2301C3-1DC5-5B33-CA88-EF3633EACD06}"/>
              </a:ext>
            </a:extLst>
          </p:cNvPr>
          <p:cNvCxnSpPr>
            <a:cxnSpLocks/>
          </p:cNvCxnSpPr>
          <p:nvPr/>
        </p:nvCxnSpPr>
        <p:spPr>
          <a:xfrm>
            <a:off x="6550037" y="740743"/>
            <a:ext cx="0" cy="323213"/>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36" name="Rectangle 35">
            <a:extLst>
              <a:ext uri="{FF2B5EF4-FFF2-40B4-BE49-F238E27FC236}">
                <a16:creationId xmlns:a16="http://schemas.microsoft.com/office/drawing/2014/main" id="{40F11B95-E618-2965-C613-62FA3CA47B5C}"/>
              </a:ext>
            </a:extLst>
          </p:cNvPr>
          <p:cNvSpPr/>
          <p:nvPr/>
        </p:nvSpPr>
        <p:spPr>
          <a:xfrm>
            <a:off x="5371297" y="342235"/>
            <a:ext cx="2360643" cy="323213"/>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626ECA5-192F-9F09-F89C-3CD719A13003}"/>
              </a:ext>
            </a:extLst>
          </p:cNvPr>
          <p:cNvSpPr/>
          <p:nvPr/>
        </p:nvSpPr>
        <p:spPr>
          <a:xfrm>
            <a:off x="10721788" y="328602"/>
            <a:ext cx="1435203" cy="323213"/>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E21B884A-02F6-7237-F494-09DC7DA5665A}"/>
              </a:ext>
            </a:extLst>
          </p:cNvPr>
          <p:cNvSpPr txBox="1"/>
          <p:nvPr/>
        </p:nvSpPr>
        <p:spPr>
          <a:xfrm>
            <a:off x="8838228" y="356251"/>
            <a:ext cx="1328462" cy="369332"/>
          </a:xfrm>
          <a:prstGeom prst="rect">
            <a:avLst/>
          </a:prstGeom>
          <a:noFill/>
          <a:ln w="38100">
            <a:noFill/>
          </a:ln>
        </p:spPr>
        <p:txBody>
          <a:bodyPr wrap="square" rtlCol="0">
            <a:spAutoFit/>
          </a:bodyPr>
          <a:lstStyle/>
          <a:p>
            <a:r>
              <a:rPr lang="en-US" dirty="0">
                <a:solidFill>
                  <a:srgbClr val="FF0000"/>
                </a:solidFill>
              </a:rPr>
              <a:t>Score Label</a:t>
            </a:r>
          </a:p>
        </p:txBody>
      </p:sp>
      <p:cxnSp>
        <p:nvCxnSpPr>
          <p:cNvPr id="40" name="Straight Arrow Connector 39">
            <a:extLst>
              <a:ext uri="{FF2B5EF4-FFF2-40B4-BE49-F238E27FC236}">
                <a16:creationId xmlns:a16="http://schemas.microsoft.com/office/drawing/2014/main" id="{21FCB6EB-65A4-FF7D-0AA4-AA33F42A4424}"/>
              </a:ext>
            </a:extLst>
          </p:cNvPr>
          <p:cNvCxnSpPr>
            <a:cxnSpLocks/>
          </p:cNvCxnSpPr>
          <p:nvPr/>
        </p:nvCxnSpPr>
        <p:spPr>
          <a:xfrm flipH="1">
            <a:off x="10138248" y="516867"/>
            <a:ext cx="359255" cy="0"/>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42" name="Rectangle 41">
            <a:extLst>
              <a:ext uri="{FF2B5EF4-FFF2-40B4-BE49-F238E27FC236}">
                <a16:creationId xmlns:a16="http://schemas.microsoft.com/office/drawing/2014/main" id="{1E14832B-5111-C82B-8953-24B881F5C43F}"/>
              </a:ext>
            </a:extLst>
          </p:cNvPr>
          <p:cNvSpPr/>
          <p:nvPr/>
        </p:nvSpPr>
        <p:spPr>
          <a:xfrm>
            <a:off x="9224299" y="1303629"/>
            <a:ext cx="1884783" cy="494639"/>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4DCF24EB-543D-D814-B8BE-00CAA0A412E4}"/>
              </a:ext>
            </a:extLst>
          </p:cNvPr>
          <p:cNvSpPr txBox="1"/>
          <p:nvPr/>
        </p:nvSpPr>
        <p:spPr>
          <a:xfrm>
            <a:off x="9086089" y="2579918"/>
            <a:ext cx="1534074" cy="369332"/>
          </a:xfrm>
          <a:prstGeom prst="rect">
            <a:avLst/>
          </a:prstGeom>
          <a:noFill/>
          <a:ln w="38100">
            <a:noFill/>
          </a:ln>
        </p:spPr>
        <p:txBody>
          <a:bodyPr wrap="square" rtlCol="0">
            <a:spAutoFit/>
          </a:bodyPr>
          <a:lstStyle/>
          <a:p>
            <a:r>
              <a:rPr lang="en-US" dirty="0">
                <a:solidFill>
                  <a:srgbClr val="FF0000"/>
                </a:solidFill>
              </a:rPr>
              <a:t>Floating Coins</a:t>
            </a:r>
          </a:p>
        </p:txBody>
      </p:sp>
      <p:cxnSp>
        <p:nvCxnSpPr>
          <p:cNvPr id="44" name="Straight Arrow Connector 43">
            <a:extLst>
              <a:ext uri="{FF2B5EF4-FFF2-40B4-BE49-F238E27FC236}">
                <a16:creationId xmlns:a16="http://schemas.microsoft.com/office/drawing/2014/main" id="{9E3854F8-0036-3773-B7BA-65C2E97BDA08}"/>
              </a:ext>
            </a:extLst>
          </p:cNvPr>
          <p:cNvCxnSpPr>
            <a:cxnSpLocks/>
            <a:endCxn id="43" idx="0"/>
          </p:cNvCxnSpPr>
          <p:nvPr/>
        </p:nvCxnSpPr>
        <p:spPr>
          <a:xfrm>
            <a:off x="9853126" y="2058818"/>
            <a:ext cx="0" cy="521100"/>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47" name="Rectangle 46">
            <a:extLst>
              <a:ext uri="{FF2B5EF4-FFF2-40B4-BE49-F238E27FC236}">
                <a16:creationId xmlns:a16="http://schemas.microsoft.com/office/drawing/2014/main" id="{5755D882-F0FA-193D-6954-1C2B90E4801A}"/>
              </a:ext>
            </a:extLst>
          </p:cNvPr>
          <p:cNvSpPr/>
          <p:nvPr/>
        </p:nvSpPr>
        <p:spPr>
          <a:xfrm>
            <a:off x="996180" y="6080379"/>
            <a:ext cx="578499" cy="477541"/>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1630DFCC-1566-5CFB-C1CA-0D0E6C0F6CF1}"/>
              </a:ext>
            </a:extLst>
          </p:cNvPr>
          <p:cNvSpPr txBox="1"/>
          <p:nvPr/>
        </p:nvSpPr>
        <p:spPr>
          <a:xfrm>
            <a:off x="2269761" y="5401652"/>
            <a:ext cx="652952" cy="369332"/>
          </a:xfrm>
          <a:prstGeom prst="rect">
            <a:avLst/>
          </a:prstGeom>
          <a:noFill/>
          <a:ln w="38100">
            <a:noFill/>
          </a:ln>
        </p:spPr>
        <p:txBody>
          <a:bodyPr wrap="square" rtlCol="0">
            <a:spAutoFit/>
          </a:bodyPr>
          <a:lstStyle/>
          <a:p>
            <a:r>
              <a:rPr lang="en-US" dirty="0">
                <a:solidFill>
                  <a:srgbClr val="FF0000"/>
                </a:solidFill>
              </a:rPr>
              <a:t>Ball</a:t>
            </a:r>
          </a:p>
        </p:txBody>
      </p:sp>
      <p:cxnSp>
        <p:nvCxnSpPr>
          <p:cNvPr id="49" name="Straight Arrow Connector 48">
            <a:extLst>
              <a:ext uri="{FF2B5EF4-FFF2-40B4-BE49-F238E27FC236}">
                <a16:creationId xmlns:a16="http://schemas.microsoft.com/office/drawing/2014/main" id="{59FC9927-A33C-A304-8683-AD28D76E1348}"/>
              </a:ext>
            </a:extLst>
          </p:cNvPr>
          <p:cNvCxnSpPr>
            <a:cxnSpLocks/>
          </p:cNvCxnSpPr>
          <p:nvPr/>
        </p:nvCxnSpPr>
        <p:spPr>
          <a:xfrm flipV="1">
            <a:off x="1574679" y="5634235"/>
            <a:ext cx="769535" cy="446144"/>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54" name="Rectangle 53">
            <a:extLst>
              <a:ext uri="{FF2B5EF4-FFF2-40B4-BE49-F238E27FC236}">
                <a16:creationId xmlns:a16="http://schemas.microsoft.com/office/drawing/2014/main" id="{51BF1758-A97D-503E-705F-6D26A82501FF}"/>
              </a:ext>
            </a:extLst>
          </p:cNvPr>
          <p:cNvSpPr/>
          <p:nvPr/>
        </p:nvSpPr>
        <p:spPr>
          <a:xfrm>
            <a:off x="4189006" y="3424861"/>
            <a:ext cx="354564" cy="373999"/>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1937D1D-A0AA-AF3B-C170-EE3805CA4EAE}"/>
              </a:ext>
            </a:extLst>
          </p:cNvPr>
          <p:cNvSpPr txBox="1"/>
          <p:nvPr/>
        </p:nvSpPr>
        <p:spPr>
          <a:xfrm>
            <a:off x="4177580" y="2579918"/>
            <a:ext cx="1719367" cy="369332"/>
          </a:xfrm>
          <a:prstGeom prst="rect">
            <a:avLst/>
          </a:prstGeom>
          <a:noFill/>
          <a:ln w="38100">
            <a:noFill/>
          </a:ln>
        </p:spPr>
        <p:txBody>
          <a:bodyPr wrap="square" rtlCol="0">
            <a:spAutoFit/>
          </a:bodyPr>
          <a:lstStyle/>
          <a:p>
            <a:r>
              <a:rPr lang="en-US" dirty="0">
                <a:solidFill>
                  <a:srgbClr val="FF0000"/>
                </a:solidFill>
              </a:rPr>
              <a:t>Moving Enemy</a:t>
            </a:r>
          </a:p>
        </p:txBody>
      </p:sp>
      <p:cxnSp>
        <p:nvCxnSpPr>
          <p:cNvPr id="56" name="Straight Arrow Connector 55">
            <a:extLst>
              <a:ext uri="{FF2B5EF4-FFF2-40B4-BE49-F238E27FC236}">
                <a16:creationId xmlns:a16="http://schemas.microsoft.com/office/drawing/2014/main" id="{1FF0D368-79B3-2AD3-A7F7-087A47E4ED1E}"/>
              </a:ext>
            </a:extLst>
          </p:cNvPr>
          <p:cNvCxnSpPr>
            <a:cxnSpLocks/>
          </p:cNvCxnSpPr>
          <p:nvPr/>
        </p:nvCxnSpPr>
        <p:spPr>
          <a:xfrm flipV="1">
            <a:off x="4540323" y="2963169"/>
            <a:ext cx="388776" cy="369332"/>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58" name="Rectangle 57">
            <a:extLst>
              <a:ext uri="{FF2B5EF4-FFF2-40B4-BE49-F238E27FC236}">
                <a16:creationId xmlns:a16="http://schemas.microsoft.com/office/drawing/2014/main" id="{00B53764-86F5-EB20-B230-E6A558634653}"/>
              </a:ext>
            </a:extLst>
          </p:cNvPr>
          <p:cNvSpPr/>
          <p:nvPr/>
        </p:nvSpPr>
        <p:spPr>
          <a:xfrm>
            <a:off x="347793" y="2631835"/>
            <a:ext cx="1399592" cy="344114"/>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A440A303-D5EA-7AA7-BA4B-8CC524414435}"/>
              </a:ext>
            </a:extLst>
          </p:cNvPr>
          <p:cNvSpPr txBox="1"/>
          <p:nvPr/>
        </p:nvSpPr>
        <p:spPr>
          <a:xfrm>
            <a:off x="216160" y="3595590"/>
            <a:ext cx="1662857" cy="369332"/>
          </a:xfrm>
          <a:prstGeom prst="rect">
            <a:avLst/>
          </a:prstGeom>
          <a:noFill/>
          <a:ln w="38100">
            <a:noFill/>
          </a:ln>
        </p:spPr>
        <p:txBody>
          <a:bodyPr wrap="square" rtlCol="0">
            <a:spAutoFit/>
          </a:bodyPr>
          <a:lstStyle/>
          <a:p>
            <a:r>
              <a:rPr lang="en-US" dirty="0">
                <a:solidFill>
                  <a:srgbClr val="FF0000"/>
                </a:solidFill>
              </a:rPr>
              <a:t>Static Platform</a:t>
            </a:r>
          </a:p>
        </p:txBody>
      </p:sp>
      <p:cxnSp>
        <p:nvCxnSpPr>
          <p:cNvPr id="60" name="Straight Arrow Connector 59">
            <a:extLst>
              <a:ext uri="{FF2B5EF4-FFF2-40B4-BE49-F238E27FC236}">
                <a16:creationId xmlns:a16="http://schemas.microsoft.com/office/drawing/2014/main" id="{DB56FDCA-25A5-1C2B-B1B8-CC8E50B49A57}"/>
              </a:ext>
            </a:extLst>
          </p:cNvPr>
          <p:cNvCxnSpPr>
            <a:cxnSpLocks/>
          </p:cNvCxnSpPr>
          <p:nvPr/>
        </p:nvCxnSpPr>
        <p:spPr>
          <a:xfrm>
            <a:off x="980627" y="3051600"/>
            <a:ext cx="15553" cy="578718"/>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62" name="Rectangle 61">
            <a:extLst>
              <a:ext uri="{FF2B5EF4-FFF2-40B4-BE49-F238E27FC236}">
                <a16:creationId xmlns:a16="http://schemas.microsoft.com/office/drawing/2014/main" id="{2ABA15E3-CF0F-C890-3EE2-D53890E50DAA}"/>
              </a:ext>
            </a:extLst>
          </p:cNvPr>
          <p:cNvSpPr/>
          <p:nvPr/>
        </p:nvSpPr>
        <p:spPr>
          <a:xfrm>
            <a:off x="3133432" y="1675263"/>
            <a:ext cx="2231672" cy="323213"/>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45626FCD-6443-C52B-1813-E6DBB3E8C449}"/>
              </a:ext>
            </a:extLst>
          </p:cNvPr>
          <p:cNvSpPr txBox="1"/>
          <p:nvPr/>
        </p:nvSpPr>
        <p:spPr>
          <a:xfrm>
            <a:off x="2246572" y="2441064"/>
            <a:ext cx="1178625" cy="923330"/>
          </a:xfrm>
          <a:prstGeom prst="rect">
            <a:avLst/>
          </a:prstGeom>
          <a:noFill/>
          <a:ln w="38100">
            <a:noFill/>
          </a:ln>
        </p:spPr>
        <p:txBody>
          <a:bodyPr wrap="square" rtlCol="0">
            <a:spAutoFit/>
          </a:bodyPr>
          <a:lstStyle/>
          <a:p>
            <a:r>
              <a:rPr lang="en-US" dirty="0">
                <a:solidFill>
                  <a:srgbClr val="FF0000"/>
                </a:solidFill>
              </a:rPr>
              <a:t>Dynamic Horizontal Platform</a:t>
            </a:r>
          </a:p>
        </p:txBody>
      </p:sp>
      <p:cxnSp>
        <p:nvCxnSpPr>
          <p:cNvPr id="64" name="Straight Arrow Connector 63">
            <a:extLst>
              <a:ext uri="{FF2B5EF4-FFF2-40B4-BE49-F238E27FC236}">
                <a16:creationId xmlns:a16="http://schemas.microsoft.com/office/drawing/2014/main" id="{82844FCA-4A19-CC74-AD7E-EFCDF3D03CD4}"/>
              </a:ext>
            </a:extLst>
          </p:cNvPr>
          <p:cNvCxnSpPr>
            <a:cxnSpLocks/>
          </p:cNvCxnSpPr>
          <p:nvPr/>
        </p:nvCxnSpPr>
        <p:spPr>
          <a:xfrm flipH="1">
            <a:off x="3293708" y="2090956"/>
            <a:ext cx="568980" cy="624894"/>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66" name="Rectangle 65">
            <a:extLst>
              <a:ext uri="{FF2B5EF4-FFF2-40B4-BE49-F238E27FC236}">
                <a16:creationId xmlns:a16="http://schemas.microsoft.com/office/drawing/2014/main" id="{F5D34FE0-B6E3-8E17-FCBF-57BCCC6C0BDC}"/>
              </a:ext>
            </a:extLst>
          </p:cNvPr>
          <p:cNvSpPr/>
          <p:nvPr/>
        </p:nvSpPr>
        <p:spPr>
          <a:xfrm>
            <a:off x="6985188" y="2787216"/>
            <a:ext cx="1222919" cy="431987"/>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E1A255D5-A1F1-E3BF-1AEA-E07AFC79ABBD}"/>
              </a:ext>
            </a:extLst>
          </p:cNvPr>
          <p:cNvSpPr txBox="1"/>
          <p:nvPr/>
        </p:nvSpPr>
        <p:spPr>
          <a:xfrm>
            <a:off x="7208124" y="3877625"/>
            <a:ext cx="1035246" cy="923330"/>
          </a:xfrm>
          <a:prstGeom prst="rect">
            <a:avLst/>
          </a:prstGeom>
          <a:noFill/>
          <a:ln w="38100">
            <a:noFill/>
          </a:ln>
        </p:spPr>
        <p:txBody>
          <a:bodyPr wrap="square" rtlCol="0">
            <a:spAutoFit/>
          </a:bodyPr>
          <a:lstStyle/>
          <a:p>
            <a:r>
              <a:rPr lang="en-US" dirty="0">
                <a:solidFill>
                  <a:srgbClr val="FF0000"/>
                </a:solidFill>
              </a:rPr>
              <a:t>Dynamic Vertical Platform</a:t>
            </a:r>
          </a:p>
        </p:txBody>
      </p:sp>
      <p:cxnSp>
        <p:nvCxnSpPr>
          <p:cNvPr id="68" name="Straight Arrow Connector 67">
            <a:extLst>
              <a:ext uri="{FF2B5EF4-FFF2-40B4-BE49-F238E27FC236}">
                <a16:creationId xmlns:a16="http://schemas.microsoft.com/office/drawing/2014/main" id="{FFF12324-B90D-BDCE-F6D5-E7B61791C3B1}"/>
              </a:ext>
            </a:extLst>
          </p:cNvPr>
          <p:cNvCxnSpPr>
            <a:cxnSpLocks/>
          </p:cNvCxnSpPr>
          <p:nvPr/>
        </p:nvCxnSpPr>
        <p:spPr>
          <a:xfrm>
            <a:off x="7672873" y="3364394"/>
            <a:ext cx="0" cy="521100"/>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1494759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74A056-83E1-4C2D-9A2D-19032118FF15}"/>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47FD69B-76A8-4703-A6A5-08F1D38E0F3C}"/>
              </a:ext>
            </a:extLst>
          </p:cNvPr>
          <p:cNvSpPr>
            <a:spLocks noGrp="1"/>
          </p:cNvSpPr>
          <p:nvPr>
            <p:ph type="ctrTitle"/>
          </p:nvPr>
        </p:nvSpPr>
        <p:spPr>
          <a:xfrm>
            <a:off x="4308443" y="1999130"/>
            <a:ext cx="3575113" cy="860612"/>
          </a:xfrm>
        </p:spPr>
        <p:txBody>
          <a:bodyPr>
            <a:normAutofit/>
          </a:bodyPr>
          <a:lstStyle/>
          <a:p>
            <a:r>
              <a:rPr lang="en-US" sz="4800" u="sng" dirty="0">
                <a:solidFill>
                  <a:schemeClr val="accent2">
                    <a:lumMod val="75000"/>
                  </a:schemeClr>
                </a:solidFill>
                <a:latin typeface="Algerian" panose="04020705040A02060702" pitchFamily="82" charset="0"/>
              </a:rPr>
              <a:t>Conclusion</a:t>
            </a:r>
          </a:p>
        </p:txBody>
      </p:sp>
      <p:sp>
        <p:nvSpPr>
          <p:cNvPr id="7" name="TextBox 6">
            <a:extLst>
              <a:ext uri="{FF2B5EF4-FFF2-40B4-BE49-F238E27FC236}">
                <a16:creationId xmlns:a16="http://schemas.microsoft.com/office/drawing/2014/main" id="{05C01F1D-2A74-42BB-8BCE-50E52A4BE002}"/>
              </a:ext>
            </a:extLst>
          </p:cNvPr>
          <p:cNvSpPr txBox="1"/>
          <p:nvPr/>
        </p:nvSpPr>
        <p:spPr>
          <a:xfrm>
            <a:off x="1824318" y="3073151"/>
            <a:ext cx="8543364" cy="1754326"/>
          </a:xfrm>
          <a:prstGeom prst="rect">
            <a:avLst/>
          </a:prstGeom>
          <a:noFill/>
        </p:spPr>
        <p:txBody>
          <a:bodyPr wrap="square">
            <a:spAutoFit/>
          </a:bodyPr>
          <a:lstStyle/>
          <a:p>
            <a:pPr algn="just" rtl="0"/>
            <a:r>
              <a:rPr lang="en-US" dirty="0">
                <a:solidFill>
                  <a:schemeClr val="accent2"/>
                </a:solidFill>
                <a:effectLst/>
                <a:latin typeface="-apple-system"/>
              </a:rPr>
              <a:t>In conclusion, Our </a:t>
            </a:r>
            <a:r>
              <a:rPr lang="en-US" dirty="0" err="1">
                <a:solidFill>
                  <a:schemeClr val="accent2"/>
                </a:solidFill>
                <a:effectLst/>
                <a:latin typeface="-apple-system"/>
              </a:rPr>
              <a:t>Khela</a:t>
            </a:r>
            <a:r>
              <a:rPr lang="en-US" dirty="0">
                <a:solidFill>
                  <a:schemeClr val="accent2"/>
                </a:solidFill>
                <a:effectLst/>
                <a:latin typeface="-apple-system"/>
              </a:rPr>
              <a:t> </a:t>
            </a:r>
            <a:r>
              <a:rPr lang="en-US" dirty="0" err="1">
                <a:solidFill>
                  <a:schemeClr val="accent2"/>
                </a:solidFill>
                <a:effectLst/>
                <a:latin typeface="-apple-system"/>
              </a:rPr>
              <a:t>Ghor</a:t>
            </a:r>
            <a:r>
              <a:rPr lang="en-US" dirty="0">
                <a:solidFill>
                  <a:schemeClr val="accent2"/>
                </a:solidFill>
                <a:effectLst/>
                <a:latin typeface="-apple-system"/>
              </a:rPr>
              <a:t>  project has been a journey of creativity and programming skill development. Through the incorporation of diverse game concepts and thoughtful design, it showcases a culmination of effort and dedication. The project not only demonstrates technical proficiency but also reflects a passion for interactive entertainment. Overall, it stands as a testament to the potential for innovation and enjoyment within the realm of game development.</a:t>
            </a:r>
          </a:p>
        </p:txBody>
      </p:sp>
      <p:pic>
        <p:nvPicPr>
          <p:cNvPr id="6" name="Picture 5" descr="A colorful text with text overlay&#10;&#10;Description automatically generated with medium confidence">
            <a:extLst>
              <a:ext uri="{FF2B5EF4-FFF2-40B4-BE49-F238E27FC236}">
                <a16:creationId xmlns:a16="http://schemas.microsoft.com/office/drawing/2014/main" id="{51C49255-1BA9-4645-A10A-38D2174670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3072" y="0"/>
            <a:ext cx="2248927" cy="2413483"/>
          </a:xfrm>
          <a:prstGeom prst="rect">
            <a:avLst/>
          </a:prstGeom>
        </p:spPr>
      </p:pic>
    </p:spTree>
    <p:extLst>
      <p:ext uri="{BB962C8B-B14F-4D97-AF65-F5344CB8AC3E}">
        <p14:creationId xmlns:p14="http://schemas.microsoft.com/office/powerpoint/2010/main" val="35617223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74A056-83E1-4C2D-9A2D-19032118FF15}"/>
              </a:ext>
            </a:extLst>
          </p:cNvPr>
          <p:cNvPicPr>
            <a:picLocks noChangeAspect="1"/>
          </p:cNvPicPr>
          <p:nvPr/>
        </p:nvPicPr>
        <p:blipFill>
          <a:blip r:embed="rId2"/>
          <a:stretch>
            <a:fillRect/>
          </a:stretch>
        </p:blipFill>
        <p:spPr>
          <a:xfrm>
            <a:off x="0" y="1"/>
            <a:ext cx="12192000" cy="6858000"/>
          </a:xfrm>
          <a:prstGeom prst="rect">
            <a:avLst/>
          </a:prstGeom>
        </p:spPr>
      </p:pic>
      <p:sp>
        <p:nvSpPr>
          <p:cNvPr id="2" name="Title 1">
            <a:extLst>
              <a:ext uri="{FF2B5EF4-FFF2-40B4-BE49-F238E27FC236}">
                <a16:creationId xmlns:a16="http://schemas.microsoft.com/office/drawing/2014/main" id="{B47FD69B-76A8-4703-A6A5-08F1D38E0F3C}"/>
              </a:ext>
            </a:extLst>
          </p:cNvPr>
          <p:cNvSpPr>
            <a:spLocks noGrp="1"/>
          </p:cNvSpPr>
          <p:nvPr>
            <p:ph type="ctrTitle"/>
          </p:nvPr>
        </p:nvSpPr>
        <p:spPr>
          <a:xfrm>
            <a:off x="4184727" y="1429869"/>
            <a:ext cx="3822545" cy="860612"/>
          </a:xfrm>
        </p:spPr>
        <p:txBody>
          <a:bodyPr>
            <a:noAutofit/>
          </a:bodyPr>
          <a:lstStyle/>
          <a:p>
            <a:r>
              <a:rPr lang="en-US" sz="4800" dirty="0">
                <a:solidFill>
                  <a:schemeClr val="accent2">
                    <a:lumMod val="75000"/>
                  </a:schemeClr>
                </a:solidFill>
                <a:latin typeface="Algerian" panose="04020705040A02060702" pitchFamily="82" charset="0"/>
              </a:rPr>
              <a:t>Thank You!</a:t>
            </a:r>
          </a:p>
        </p:txBody>
      </p:sp>
      <p:pic>
        <p:nvPicPr>
          <p:cNvPr id="4" name="Picture 3" descr="A picture containing yellow, clipart, cartoon, emoticon&#10;&#10;Description automatically generated">
            <a:extLst>
              <a:ext uri="{FF2B5EF4-FFF2-40B4-BE49-F238E27FC236}">
                <a16:creationId xmlns:a16="http://schemas.microsoft.com/office/drawing/2014/main" id="{466F0B92-FCFC-FFC8-D885-B5C5CA4B01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5702" y="2774016"/>
            <a:ext cx="2476500" cy="1847850"/>
          </a:xfrm>
          <a:prstGeom prst="rect">
            <a:avLst/>
          </a:prstGeom>
        </p:spPr>
      </p:pic>
      <p:pic>
        <p:nvPicPr>
          <p:cNvPr id="6" name="Picture 5" descr="A colorful text with text overlay&#10;&#10;Description automatically generated with medium confidence">
            <a:extLst>
              <a:ext uri="{FF2B5EF4-FFF2-40B4-BE49-F238E27FC236}">
                <a16:creationId xmlns:a16="http://schemas.microsoft.com/office/drawing/2014/main" id="{7A8828E8-FCE1-4EEC-A037-BEAF8F11D7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3072" y="0"/>
            <a:ext cx="2248927" cy="2413483"/>
          </a:xfrm>
          <a:prstGeom prst="rect">
            <a:avLst/>
          </a:prstGeom>
        </p:spPr>
      </p:pic>
    </p:spTree>
    <p:extLst>
      <p:ext uri="{BB962C8B-B14F-4D97-AF65-F5344CB8AC3E}">
        <p14:creationId xmlns:p14="http://schemas.microsoft.com/office/powerpoint/2010/main" val="130489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2B2E83-3AF6-4BC8-B33E-9EAEACEE20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92DD6E1-B5DA-862B-5C0B-E07947FA2E13}"/>
              </a:ext>
            </a:extLst>
          </p:cNvPr>
          <p:cNvSpPr>
            <a:spLocks noGrp="1"/>
          </p:cNvSpPr>
          <p:nvPr>
            <p:ph type="title"/>
          </p:nvPr>
        </p:nvSpPr>
        <p:spPr>
          <a:xfrm>
            <a:off x="4338915" y="798918"/>
            <a:ext cx="3236259" cy="1450757"/>
          </a:xfrm>
        </p:spPr>
        <p:txBody>
          <a:bodyPr>
            <a:normAutofit fontScale="90000"/>
          </a:bodyPr>
          <a:lstStyle/>
          <a:p>
            <a:pPr algn="ctr"/>
            <a:r>
              <a:rPr lang="en-US" b="1" dirty="0">
                <a:solidFill>
                  <a:schemeClr val="accent2">
                    <a:lumMod val="75000"/>
                  </a:schemeClr>
                </a:solidFill>
                <a:latin typeface="+mn-lt"/>
              </a:rPr>
              <a:t>                                </a:t>
            </a:r>
            <a:r>
              <a:rPr lang="en-US" u="sng" dirty="0">
                <a:solidFill>
                  <a:schemeClr val="accent2">
                    <a:lumMod val="75000"/>
                  </a:schemeClr>
                </a:solidFill>
                <a:latin typeface="Algerian" panose="04020705040A02060702" pitchFamily="82" charset="0"/>
              </a:rPr>
              <a:t>OBJECTIVE</a:t>
            </a:r>
          </a:p>
        </p:txBody>
      </p:sp>
      <p:graphicFrame>
        <p:nvGraphicFramePr>
          <p:cNvPr id="6" name="Content Placeholder 2">
            <a:extLst>
              <a:ext uri="{FF2B5EF4-FFF2-40B4-BE49-F238E27FC236}">
                <a16:creationId xmlns:a16="http://schemas.microsoft.com/office/drawing/2014/main" id="{0D72D3F5-636F-8031-4ACD-D1A887FF344B}"/>
              </a:ext>
            </a:extLst>
          </p:cNvPr>
          <p:cNvGraphicFramePr>
            <a:graphicFrameLocks noGrp="1"/>
          </p:cNvGraphicFramePr>
          <p:nvPr>
            <p:ph idx="1"/>
            <p:extLst>
              <p:ext uri="{D42A27DB-BD31-4B8C-83A1-F6EECF244321}">
                <p14:modId xmlns:p14="http://schemas.microsoft.com/office/powerpoint/2010/main" val="3127004191"/>
              </p:ext>
            </p:extLst>
          </p:nvPr>
        </p:nvGraphicFramePr>
        <p:xfrm>
          <a:off x="2108339" y="1774546"/>
          <a:ext cx="7697413" cy="3998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descr="A colorful text with text overlay&#10;&#10;Description automatically generated with medium confidence">
            <a:extLst>
              <a:ext uri="{FF2B5EF4-FFF2-40B4-BE49-F238E27FC236}">
                <a16:creationId xmlns:a16="http://schemas.microsoft.com/office/drawing/2014/main" id="{AAE9AC73-B92D-4D09-BDD1-ADE59A91E5B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25539" y="0"/>
            <a:ext cx="2266461" cy="2432300"/>
          </a:xfrm>
          <a:prstGeom prst="rect">
            <a:avLst/>
          </a:prstGeom>
        </p:spPr>
      </p:pic>
    </p:spTree>
    <p:extLst>
      <p:ext uri="{BB962C8B-B14F-4D97-AF65-F5344CB8AC3E}">
        <p14:creationId xmlns:p14="http://schemas.microsoft.com/office/powerpoint/2010/main" val="2137100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98ECF2-DD95-4BA5-A50A-E224C6881E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84895"/>
          </a:xfrm>
          <a:prstGeom prst="rect">
            <a:avLst/>
          </a:prstGeom>
        </p:spPr>
      </p:pic>
      <p:sp>
        <p:nvSpPr>
          <p:cNvPr id="2" name="Title 1">
            <a:extLst>
              <a:ext uri="{FF2B5EF4-FFF2-40B4-BE49-F238E27FC236}">
                <a16:creationId xmlns:a16="http://schemas.microsoft.com/office/drawing/2014/main" id="{094DA1A8-B693-C788-616A-05B88B31DD05}"/>
              </a:ext>
            </a:extLst>
          </p:cNvPr>
          <p:cNvSpPr>
            <a:spLocks noGrp="1"/>
          </p:cNvSpPr>
          <p:nvPr>
            <p:ph type="title"/>
          </p:nvPr>
        </p:nvSpPr>
        <p:spPr>
          <a:xfrm>
            <a:off x="4059666" y="1311103"/>
            <a:ext cx="4171278" cy="1001792"/>
          </a:xfrm>
        </p:spPr>
        <p:txBody>
          <a:bodyPr vert="horz" lIns="91440" tIns="45720" rIns="91440" bIns="45720" rtlCol="0" anchor="t">
            <a:noAutofit/>
          </a:bodyPr>
          <a:lstStyle/>
          <a:p>
            <a:r>
              <a:rPr lang="en-US" u="sng" dirty="0">
                <a:solidFill>
                  <a:schemeClr val="accent2">
                    <a:lumMod val="75000"/>
                  </a:schemeClr>
                </a:solidFill>
                <a:latin typeface="Algerian" panose="04020705040A02060702" pitchFamily="82" charset="0"/>
              </a:rPr>
              <a:t>Introduction</a:t>
            </a:r>
          </a:p>
        </p:txBody>
      </p:sp>
      <p:sp>
        <p:nvSpPr>
          <p:cNvPr id="4" name="Text Placeholder 3">
            <a:extLst>
              <a:ext uri="{FF2B5EF4-FFF2-40B4-BE49-F238E27FC236}">
                <a16:creationId xmlns:a16="http://schemas.microsoft.com/office/drawing/2014/main" id="{DBCD94C2-41F7-E261-AC48-C73AAA1A495D}"/>
              </a:ext>
            </a:extLst>
          </p:cNvPr>
          <p:cNvSpPr>
            <a:spLocks noGrp="1"/>
          </p:cNvSpPr>
          <p:nvPr>
            <p:ph type="body" idx="4294967295"/>
          </p:nvPr>
        </p:nvSpPr>
        <p:spPr>
          <a:xfrm>
            <a:off x="1972235" y="2078550"/>
            <a:ext cx="8346141" cy="3058226"/>
          </a:xfrm>
        </p:spPr>
        <p:txBody>
          <a:bodyPr vert="horz" lIns="91440" tIns="45720" rIns="91440" bIns="45720" rtlCol="0" anchor="t">
            <a:normAutofit/>
          </a:bodyPr>
          <a:lstStyle/>
          <a:p>
            <a:pPr algn="just"/>
            <a:r>
              <a:rPr lang="en-US" dirty="0">
                <a:solidFill>
                  <a:schemeClr val="accent2"/>
                </a:solidFill>
              </a:rPr>
              <a:t>The '</a:t>
            </a:r>
            <a:r>
              <a:rPr lang="en-US" dirty="0" err="1">
                <a:solidFill>
                  <a:schemeClr val="accent2"/>
                </a:solidFill>
              </a:rPr>
              <a:t>Khela</a:t>
            </a:r>
            <a:r>
              <a:rPr lang="en-US" dirty="0">
                <a:solidFill>
                  <a:schemeClr val="accent2"/>
                </a:solidFill>
              </a:rPr>
              <a:t> Ghor' project aims to deliver a versatile desktop application offering a diverse collection of small games within the desktop platform. The solution involves implementing a secure and user-friendly environment where players can create accounts, customize profiles, and engage in various mini games to enrich their gaming experiences. By incorporating features such as leaderboards, high scores '</a:t>
            </a:r>
            <a:r>
              <a:rPr lang="en-US" dirty="0" err="1">
                <a:solidFill>
                  <a:schemeClr val="accent2"/>
                </a:solidFill>
              </a:rPr>
              <a:t>Khela</a:t>
            </a:r>
            <a:r>
              <a:rPr lang="en-US" dirty="0">
                <a:solidFill>
                  <a:schemeClr val="accent2"/>
                </a:solidFill>
              </a:rPr>
              <a:t> Ghor' strives to enhance user engagement and create a vibrant gaming community. Overall, '</a:t>
            </a:r>
            <a:r>
              <a:rPr lang="en-US" dirty="0" err="1">
                <a:solidFill>
                  <a:schemeClr val="accent2"/>
                </a:solidFill>
              </a:rPr>
              <a:t>Khela</a:t>
            </a:r>
            <a:r>
              <a:rPr lang="en-US" dirty="0">
                <a:solidFill>
                  <a:schemeClr val="accent2"/>
                </a:solidFill>
              </a:rPr>
              <a:t> </a:t>
            </a:r>
            <a:r>
              <a:rPr lang="en-US" dirty="0" err="1">
                <a:solidFill>
                  <a:schemeClr val="accent2"/>
                </a:solidFill>
              </a:rPr>
              <a:t>Ghor</a:t>
            </a:r>
            <a:r>
              <a:rPr lang="en-US" dirty="0">
                <a:solidFill>
                  <a:schemeClr val="accent2"/>
                </a:solidFill>
              </a:rPr>
              <a:t>' seeks to provide a comprehensive and enjoyable gaming experience for users while adhering to best practices in design, functionality, and user interaction.</a:t>
            </a:r>
          </a:p>
        </p:txBody>
      </p:sp>
      <p:pic>
        <p:nvPicPr>
          <p:cNvPr id="6" name="Picture 5" descr="A colorful text with text overlay&#10;&#10;Description automatically generated with medium confidence">
            <a:extLst>
              <a:ext uri="{FF2B5EF4-FFF2-40B4-BE49-F238E27FC236}">
                <a16:creationId xmlns:a16="http://schemas.microsoft.com/office/drawing/2014/main" id="{1A7708C2-602D-4A29-B1ED-45E3A89832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5539" y="0"/>
            <a:ext cx="2266461" cy="2432300"/>
          </a:xfrm>
          <a:prstGeom prst="rect">
            <a:avLst/>
          </a:prstGeom>
        </p:spPr>
      </p:pic>
    </p:spTree>
    <p:extLst>
      <p:ext uri="{BB962C8B-B14F-4D97-AF65-F5344CB8AC3E}">
        <p14:creationId xmlns:p14="http://schemas.microsoft.com/office/powerpoint/2010/main" val="4065426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9F06F7F-6A5B-4940-A621-3C5C1DD798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82FF295-5429-CF5D-1EBB-865734B347B1}"/>
              </a:ext>
            </a:extLst>
          </p:cNvPr>
          <p:cNvSpPr>
            <a:spLocks noGrp="1"/>
          </p:cNvSpPr>
          <p:nvPr>
            <p:ph type="title"/>
          </p:nvPr>
        </p:nvSpPr>
        <p:spPr>
          <a:xfrm>
            <a:off x="3010932" y="636494"/>
            <a:ext cx="5880848" cy="833718"/>
          </a:xfrm>
        </p:spPr>
        <p:txBody>
          <a:bodyPr>
            <a:normAutofit fontScale="90000"/>
          </a:bodyPr>
          <a:lstStyle/>
          <a:p>
            <a:r>
              <a:rPr lang="en-US" sz="4800" u="sng" dirty="0">
                <a:solidFill>
                  <a:schemeClr val="accent2">
                    <a:lumMod val="75000"/>
                  </a:schemeClr>
                </a:solidFill>
                <a:latin typeface="Algerian" panose="04020705040A02060702" pitchFamily="82" charset="0"/>
              </a:rPr>
              <a:t>Basic Functionality</a:t>
            </a:r>
          </a:p>
        </p:txBody>
      </p:sp>
      <p:graphicFrame>
        <p:nvGraphicFramePr>
          <p:cNvPr id="5" name="TextBox 2">
            <a:extLst>
              <a:ext uri="{FF2B5EF4-FFF2-40B4-BE49-F238E27FC236}">
                <a16:creationId xmlns:a16="http://schemas.microsoft.com/office/drawing/2014/main" id="{F5342148-178A-48B0-BF84-4C45AFCA13FE}"/>
              </a:ext>
            </a:extLst>
          </p:cNvPr>
          <p:cNvGraphicFramePr/>
          <p:nvPr>
            <p:extLst>
              <p:ext uri="{D42A27DB-BD31-4B8C-83A1-F6EECF244321}">
                <p14:modId xmlns:p14="http://schemas.microsoft.com/office/powerpoint/2010/main" val="3133333049"/>
              </p:ext>
            </p:extLst>
          </p:nvPr>
        </p:nvGraphicFramePr>
        <p:xfrm>
          <a:off x="3010933" y="1344706"/>
          <a:ext cx="6170133" cy="46514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A colorful text with text overlay&#10;&#10;Description automatically generated with medium confidence">
            <a:extLst>
              <a:ext uri="{FF2B5EF4-FFF2-40B4-BE49-F238E27FC236}">
                <a16:creationId xmlns:a16="http://schemas.microsoft.com/office/drawing/2014/main" id="{33B62068-CF03-7E04-F4F3-51B2BF15293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43072" y="0"/>
            <a:ext cx="2248927" cy="2413483"/>
          </a:xfrm>
          <a:prstGeom prst="rect">
            <a:avLst/>
          </a:prstGeom>
        </p:spPr>
      </p:pic>
    </p:spTree>
    <p:extLst>
      <p:ext uri="{BB962C8B-B14F-4D97-AF65-F5344CB8AC3E}">
        <p14:creationId xmlns:p14="http://schemas.microsoft.com/office/powerpoint/2010/main" val="1300061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82D433-826D-0327-50FB-E340E05DFD2B}"/>
              </a:ext>
            </a:extLst>
          </p:cNvPr>
          <p:cNvPicPr>
            <a:picLocks noChangeAspect="1"/>
          </p:cNvPicPr>
          <p:nvPr/>
        </p:nvPicPr>
        <p:blipFill>
          <a:blip r:embed="rId2"/>
          <a:stretch>
            <a:fillRect/>
          </a:stretch>
        </p:blipFill>
        <p:spPr>
          <a:xfrm>
            <a:off x="1" y="0"/>
            <a:ext cx="12192000" cy="68580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cxnSp>
        <p:nvCxnSpPr>
          <p:cNvPr id="6" name="Straight Connector 5">
            <a:extLst>
              <a:ext uri="{FF2B5EF4-FFF2-40B4-BE49-F238E27FC236}">
                <a16:creationId xmlns:a16="http://schemas.microsoft.com/office/drawing/2014/main" id="{3308E2BF-5C5D-8B45-5242-39DA8F5705CD}"/>
              </a:ext>
            </a:extLst>
          </p:cNvPr>
          <p:cNvCxnSpPr>
            <a:cxnSpLocks/>
          </p:cNvCxnSpPr>
          <p:nvPr/>
        </p:nvCxnSpPr>
        <p:spPr>
          <a:xfrm>
            <a:off x="2514119" y="4449261"/>
            <a:ext cx="67901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33774A1-1303-83EC-964A-605A0D34D756}"/>
              </a:ext>
            </a:extLst>
          </p:cNvPr>
          <p:cNvCxnSpPr>
            <a:cxnSpLocks/>
          </p:cNvCxnSpPr>
          <p:nvPr/>
        </p:nvCxnSpPr>
        <p:spPr>
          <a:xfrm>
            <a:off x="3183603" y="4444144"/>
            <a:ext cx="537644" cy="830415"/>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8C4DB5AF-1792-CA25-FFE3-DD89C827446A}"/>
              </a:ext>
            </a:extLst>
          </p:cNvPr>
          <p:cNvSpPr/>
          <p:nvPr/>
        </p:nvSpPr>
        <p:spPr>
          <a:xfrm>
            <a:off x="2408652" y="4381001"/>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Oval 8">
            <a:extLst>
              <a:ext uri="{FF2B5EF4-FFF2-40B4-BE49-F238E27FC236}">
                <a16:creationId xmlns:a16="http://schemas.microsoft.com/office/drawing/2014/main" id="{54B436EB-C5D4-34F9-3CF8-D3C126E699CD}"/>
              </a:ext>
            </a:extLst>
          </p:cNvPr>
          <p:cNvSpPr/>
          <p:nvPr/>
        </p:nvSpPr>
        <p:spPr>
          <a:xfrm rot="9613919">
            <a:off x="3684234" y="5239298"/>
            <a:ext cx="123573" cy="133339"/>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C721197A-8DD8-FFEC-FFA3-F7F3301B2F59}"/>
              </a:ext>
            </a:extLst>
          </p:cNvPr>
          <p:cNvSpPr txBox="1"/>
          <p:nvPr/>
        </p:nvSpPr>
        <p:spPr>
          <a:xfrm>
            <a:off x="277441" y="3868009"/>
            <a:ext cx="2897109" cy="646331"/>
          </a:xfrm>
          <a:prstGeom prst="rect">
            <a:avLst/>
          </a:prstGeom>
          <a:noFill/>
        </p:spPr>
        <p:txBody>
          <a:bodyPr wrap="square" rtlCol="0">
            <a:spAutoFit/>
          </a:bodyPr>
          <a:lstStyle/>
          <a:p>
            <a:r>
              <a:rPr lang="en-US" dirty="0"/>
              <a:t>Loading panel added with a timer</a:t>
            </a:r>
          </a:p>
        </p:txBody>
      </p:sp>
      <p:cxnSp>
        <p:nvCxnSpPr>
          <p:cNvPr id="11" name="Straight Connector 10">
            <a:extLst>
              <a:ext uri="{FF2B5EF4-FFF2-40B4-BE49-F238E27FC236}">
                <a16:creationId xmlns:a16="http://schemas.microsoft.com/office/drawing/2014/main" id="{6B25D266-1ACC-50D5-510C-D26CB32AD0DB}"/>
              </a:ext>
            </a:extLst>
          </p:cNvPr>
          <p:cNvCxnSpPr>
            <a:cxnSpLocks/>
          </p:cNvCxnSpPr>
          <p:nvPr/>
        </p:nvCxnSpPr>
        <p:spPr>
          <a:xfrm>
            <a:off x="8807513" y="4449261"/>
            <a:ext cx="33648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822732C-F25C-2BEB-CC54-99BFA7451730}"/>
              </a:ext>
            </a:extLst>
          </p:cNvPr>
          <p:cNvCxnSpPr>
            <a:cxnSpLocks/>
          </p:cNvCxnSpPr>
          <p:nvPr/>
        </p:nvCxnSpPr>
        <p:spPr>
          <a:xfrm flipV="1">
            <a:off x="9153053" y="2471738"/>
            <a:ext cx="408518" cy="197240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3" name="Oval 12">
            <a:extLst>
              <a:ext uri="{FF2B5EF4-FFF2-40B4-BE49-F238E27FC236}">
                <a16:creationId xmlns:a16="http://schemas.microsoft.com/office/drawing/2014/main" id="{E508DFEF-A6D2-F6EF-5A46-E810217553A1}"/>
              </a:ext>
            </a:extLst>
          </p:cNvPr>
          <p:cNvSpPr/>
          <p:nvPr/>
        </p:nvSpPr>
        <p:spPr>
          <a:xfrm>
            <a:off x="8702046" y="4381001"/>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Oval 13">
            <a:extLst>
              <a:ext uri="{FF2B5EF4-FFF2-40B4-BE49-F238E27FC236}">
                <a16:creationId xmlns:a16="http://schemas.microsoft.com/office/drawing/2014/main" id="{E6CC8798-CAC7-9576-C532-C086797DC773}"/>
              </a:ext>
            </a:extLst>
          </p:cNvPr>
          <p:cNvSpPr/>
          <p:nvPr/>
        </p:nvSpPr>
        <p:spPr>
          <a:xfrm>
            <a:off x="9508837" y="2338399"/>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FF0D1940-48BC-50C1-D4EF-3F89A39DA04B}"/>
              </a:ext>
            </a:extLst>
          </p:cNvPr>
          <p:cNvSpPr txBox="1"/>
          <p:nvPr/>
        </p:nvSpPr>
        <p:spPr>
          <a:xfrm>
            <a:off x="8807513" y="1415069"/>
            <a:ext cx="2897109" cy="923330"/>
          </a:xfrm>
          <a:prstGeom prst="rect">
            <a:avLst/>
          </a:prstGeom>
          <a:noFill/>
        </p:spPr>
        <p:txBody>
          <a:bodyPr wrap="square" rtlCol="0">
            <a:spAutoFit/>
          </a:bodyPr>
          <a:lstStyle/>
          <a:p>
            <a:pPr algn="just"/>
            <a:r>
              <a:rPr lang="en-US" dirty="0"/>
              <a:t>‘KHELA GHOR’ Icon in Bangla illustrated in Adobe Illustrator</a:t>
            </a:r>
          </a:p>
        </p:txBody>
      </p:sp>
    </p:spTree>
    <p:extLst>
      <p:ext uri="{BB962C8B-B14F-4D97-AF65-F5344CB8AC3E}">
        <p14:creationId xmlns:p14="http://schemas.microsoft.com/office/powerpoint/2010/main" val="3878176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00FE19-336D-67FF-C781-31E20658890A}"/>
              </a:ext>
            </a:extLst>
          </p:cNvPr>
          <p:cNvPicPr>
            <a:picLocks noChangeAspect="1"/>
          </p:cNvPicPr>
          <p:nvPr/>
        </p:nvPicPr>
        <p:blipFill>
          <a:blip r:embed="rId2"/>
          <a:stretch>
            <a:fillRect/>
          </a:stretch>
        </p:blipFill>
        <p:spPr>
          <a:xfrm>
            <a:off x="-1" y="-58094"/>
            <a:ext cx="12192001" cy="6934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cxnSp>
        <p:nvCxnSpPr>
          <p:cNvPr id="6" name="Straight Connector 5">
            <a:extLst>
              <a:ext uri="{FF2B5EF4-FFF2-40B4-BE49-F238E27FC236}">
                <a16:creationId xmlns:a16="http://schemas.microsoft.com/office/drawing/2014/main" id="{3308E2BF-5C5D-8B45-5242-39DA8F5705CD}"/>
              </a:ext>
            </a:extLst>
          </p:cNvPr>
          <p:cNvCxnSpPr>
            <a:cxnSpLocks/>
          </p:cNvCxnSpPr>
          <p:nvPr/>
        </p:nvCxnSpPr>
        <p:spPr>
          <a:xfrm>
            <a:off x="10255907" y="2406659"/>
            <a:ext cx="67901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33774A1-1303-83EC-964A-605A0D34D756}"/>
              </a:ext>
            </a:extLst>
          </p:cNvPr>
          <p:cNvCxnSpPr>
            <a:cxnSpLocks/>
          </p:cNvCxnSpPr>
          <p:nvPr/>
        </p:nvCxnSpPr>
        <p:spPr>
          <a:xfrm>
            <a:off x="10925391" y="2401542"/>
            <a:ext cx="0" cy="570258"/>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8C4DB5AF-1792-CA25-FFE3-DD89C827446A}"/>
              </a:ext>
            </a:extLst>
          </p:cNvPr>
          <p:cNvSpPr/>
          <p:nvPr/>
        </p:nvSpPr>
        <p:spPr>
          <a:xfrm>
            <a:off x="10150440" y="2338399"/>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C721197A-8DD8-FFEC-FFA3-F7F3301B2F59}"/>
              </a:ext>
            </a:extLst>
          </p:cNvPr>
          <p:cNvSpPr txBox="1"/>
          <p:nvPr/>
        </p:nvSpPr>
        <p:spPr>
          <a:xfrm>
            <a:off x="5181311" y="210548"/>
            <a:ext cx="3712340" cy="830997"/>
          </a:xfrm>
          <a:prstGeom prst="rect">
            <a:avLst/>
          </a:prstGeom>
          <a:noFill/>
        </p:spPr>
        <p:txBody>
          <a:bodyPr wrap="square" rtlCol="0">
            <a:spAutoFit/>
          </a:bodyPr>
          <a:lstStyle/>
          <a:p>
            <a:r>
              <a:rPr lang="en-US" sz="1600" dirty="0"/>
              <a:t>Preview button , clicking on it users can see a preview of the mini games collections</a:t>
            </a:r>
          </a:p>
        </p:txBody>
      </p:sp>
      <p:cxnSp>
        <p:nvCxnSpPr>
          <p:cNvPr id="11" name="Straight Connector 10">
            <a:extLst>
              <a:ext uri="{FF2B5EF4-FFF2-40B4-BE49-F238E27FC236}">
                <a16:creationId xmlns:a16="http://schemas.microsoft.com/office/drawing/2014/main" id="{6B25D266-1ACC-50D5-510C-D26CB32AD0DB}"/>
              </a:ext>
            </a:extLst>
          </p:cNvPr>
          <p:cNvCxnSpPr>
            <a:cxnSpLocks/>
          </p:cNvCxnSpPr>
          <p:nvPr/>
        </p:nvCxnSpPr>
        <p:spPr>
          <a:xfrm flipV="1">
            <a:off x="9115939" y="3382965"/>
            <a:ext cx="1" cy="2579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822732C-F25C-2BEB-CC54-99BFA7451730}"/>
              </a:ext>
            </a:extLst>
          </p:cNvPr>
          <p:cNvCxnSpPr>
            <a:cxnSpLocks/>
          </p:cNvCxnSpPr>
          <p:nvPr/>
        </p:nvCxnSpPr>
        <p:spPr>
          <a:xfrm flipH="1">
            <a:off x="7179398" y="3382965"/>
            <a:ext cx="194683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3" name="Oval 12">
            <a:extLst>
              <a:ext uri="{FF2B5EF4-FFF2-40B4-BE49-F238E27FC236}">
                <a16:creationId xmlns:a16="http://schemas.microsoft.com/office/drawing/2014/main" id="{E508DFEF-A6D2-F6EF-5A46-E810217553A1}"/>
              </a:ext>
            </a:extLst>
          </p:cNvPr>
          <p:cNvSpPr/>
          <p:nvPr/>
        </p:nvSpPr>
        <p:spPr>
          <a:xfrm>
            <a:off x="9057305" y="3625922"/>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Oval 13">
            <a:extLst>
              <a:ext uri="{FF2B5EF4-FFF2-40B4-BE49-F238E27FC236}">
                <a16:creationId xmlns:a16="http://schemas.microsoft.com/office/drawing/2014/main" id="{E6CC8798-CAC7-9576-C532-C086797DC773}"/>
              </a:ext>
            </a:extLst>
          </p:cNvPr>
          <p:cNvSpPr/>
          <p:nvPr/>
        </p:nvSpPr>
        <p:spPr>
          <a:xfrm>
            <a:off x="10863604" y="2974926"/>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FF0D1940-48BC-50C1-D4EF-3F89A39DA04B}"/>
              </a:ext>
            </a:extLst>
          </p:cNvPr>
          <p:cNvSpPr txBox="1"/>
          <p:nvPr/>
        </p:nvSpPr>
        <p:spPr>
          <a:xfrm>
            <a:off x="5838542" y="2646600"/>
            <a:ext cx="2897109" cy="923330"/>
          </a:xfrm>
          <a:prstGeom prst="rect">
            <a:avLst/>
          </a:prstGeom>
          <a:noFill/>
        </p:spPr>
        <p:txBody>
          <a:bodyPr wrap="square" rtlCol="0">
            <a:spAutoFit/>
          </a:bodyPr>
          <a:lstStyle/>
          <a:p>
            <a:pPr algn="just"/>
            <a:r>
              <a:rPr lang="en-US" dirty="0"/>
              <a:t>Sign Up button. Pressing this button will open the sign up page</a:t>
            </a:r>
          </a:p>
        </p:txBody>
      </p:sp>
      <p:sp>
        <p:nvSpPr>
          <p:cNvPr id="17" name="Oval 16">
            <a:extLst>
              <a:ext uri="{FF2B5EF4-FFF2-40B4-BE49-F238E27FC236}">
                <a16:creationId xmlns:a16="http://schemas.microsoft.com/office/drawing/2014/main" id="{494D3885-EEBF-9A4D-50D7-BD7B13290143}"/>
              </a:ext>
            </a:extLst>
          </p:cNvPr>
          <p:cNvSpPr/>
          <p:nvPr/>
        </p:nvSpPr>
        <p:spPr>
          <a:xfrm>
            <a:off x="9058915" y="5558677"/>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8" name="Straight Connector 17">
            <a:extLst>
              <a:ext uri="{FF2B5EF4-FFF2-40B4-BE49-F238E27FC236}">
                <a16:creationId xmlns:a16="http://schemas.microsoft.com/office/drawing/2014/main" id="{DA37CC53-092C-F175-17F1-EB650175DF41}"/>
              </a:ext>
            </a:extLst>
          </p:cNvPr>
          <p:cNvCxnSpPr>
            <a:cxnSpLocks/>
          </p:cNvCxnSpPr>
          <p:nvPr/>
        </p:nvCxnSpPr>
        <p:spPr>
          <a:xfrm flipV="1">
            <a:off x="9126234" y="5681663"/>
            <a:ext cx="0" cy="5230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9B73A9D-32E8-A30A-DB4D-E22AD05F303E}"/>
              </a:ext>
            </a:extLst>
          </p:cNvPr>
          <p:cNvCxnSpPr>
            <a:cxnSpLocks/>
          </p:cNvCxnSpPr>
          <p:nvPr/>
        </p:nvCxnSpPr>
        <p:spPr>
          <a:xfrm flipH="1">
            <a:off x="7436941" y="6204692"/>
            <a:ext cx="1689293"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9D988C68-39D6-5E31-FDF0-CADAEBD7FA78}"/>
              </a:ext>
            </a:extLst>
          </p:cNvPr>
          <p:cNvSpPr txBox="1"/>
          <p:nvPr/>
        </p:nvSpPr>
        <p:spPr>
          <a:xfrm>
            <a:off x="5988387" y="5522945"/>
            <a:ext cx="2897109" cy="923330"/>
          </a:xfrm>
          <a:prstGeom prst="rect">
            <a:avLst/>
          </a:prstGeom>
          <a:noFill/>
        </p:spPr>
        <p:txBody>
          <a:bodyPr wrap="square" rtlCol="0">
            <a:spAutoFit/>
          </a:bodyPr>
          <a:lstStyle/>
          <a:p>
            <a:pPr algn="just"/>
            <a:r>
              <a:rPr lang="en-US" dirty="0"/>
              <a:t>Sign In button. Pressing this button will open the sign in page</a:t>
            </a:r>
          </a:p>
        </p:txBody>
      </p:sp>
      <p:sp>
        <p:nvSpPr>
          <p:cNvPr id="27" name="TextBox 26">
            <a:extLst>
              <a:ext uri="{FF2B5EF4-FFF2-40B4-BE49-F238E27FC236}">
                <a16:creationId xmlns:a16="http://schemas.microsoft.com/office/drawing/2014/main" id="{4B839CD1-659C-20CC-35FC-0B4115FB7B4E}"/>
              </a:ext>
            </a:extLst>
          </p:cNvPr>
          <p:cNvSpPr txBox="1"/>
          <p:nvPr/>
        </p:nvSpPr>
        <p:spPr>
          <a:xfrm>
            <a:off x="10389175" y="3078401"/>
            <a:ext cx="1838865" cy="369332"/>
          </a:xfrm>
          <a:prstGeom prst="rect">
            <a:avLst/>
          </a:prstGeom>
          <a:noFill/>
        </p:spPr>
        <p:txBody>
          <a:bodyPr wrap="square" rtlCol="0">
            <a:spAutoFit/>
          </a:bodyPr>
          <a:lstStyle/>
          <a:p>
            <a:r>
              <a:rPr lang="en-US" dirty="0"/>
              <a:t>Welcome labels</a:t>
            </a:r>
          </a:p>
        </p:txBody>
      </p:sp>
      <p:sp>
        <p:nvSpPr>
          <p:cNvPr id="28" name="Rectangle 27">
            <a:extLst>
              <a:ext uri="{FF2B5EF4-FFF2-40B4-BE49-F238E27FC236}">
                <a16:creationId xmlns:a16="http://schemas.microsoft.com/office/drawing/2014/main" id="{1FE53104-1ACC-2940-976E-A65F5B0AC32E}"/>
              </a:ext>
            </a:extLst>
          </p:cNvPr>
          <p:cNvSpPr/>
          <p:nvPr/>
        </p:nvSpPr>
        <p:spPr>
          <a:xfrm>
            <a:off x="7287096" y="3855350"/>
            <a:ext cx="3428529" cy="817625"/>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C162405-8819-7A95-A68E-45BDD81F7953}"/>
              </a:ext>
            </a:extLst>
          </p:cNvPr>
          <p:cNvSpPr/>
          <p:nvPr/>
        </p:nvSpPr>
        <p:spPr>
          <a:xfrm>
            <a:off x="7287095" y="4734061"/>
            <a:ext cx="3428529" cy="739640"/>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16F8FC3-A29B-6D3B-617E-F8780DE1F041}"/>
              </a:ext>
            </a:extLst>
          </p:cNvPr>
          <p:cNvSpPr/>
          <p:nvPr/>
        </p:nvSpPr>
        <p:spPr>
          <a:xfrm>
            <a:off x="6131163" y="975486"/>
            <a:ext cx="5719823" cy="1359787"/>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47D3CF8-6EB0-7F70-535C-4259BE1135AA}"/>
              </a:ext>
            </a:extLst>
          </p:cNvPr>
          <p:cNvSpPr/>
          <p:nvPr/>
        </p:nvSpPr>
        <p:spPr>
          <a:xfrm>
            <a:off x="10863604" y="332703"/>
            <a:ext cx="607138" cy="542439"/>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083FBA65-10E6-D51F-718D-8CA7FA17B491}"/>
              </a:ext>
            </a:extLst>
          </p:cNvPr>
          <p:cNvCxnSpPr>
            <a:cxnSpLocks/>
          </p:cNvCxnSpPr>
          <p:nvPr/>
        </p:nvCxnSpPr>
        <p:spPr>
          <a:xfrm rot="19337320" flipV="1">
            <a:off x="10726861" y="310112"/>
            <a:ext cx="0" cy="1289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6B3D250A-213F-DA66-255C-19BD0A28BF5E}"/>
              </a:ext>
            </a:extLst>
          </p:cNvPr>
          <p:cNvSpPr/>
          <p:nvPr/>
        </p:nvSpPr>
        <p:spPr>
          <a:xfrm rot="360036">
            <a:off x="10704524" y="390764"/>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9" name="Straight Connector 38">
            <a:extLst>
              <a:ext uri="{FF2B5EF4-FFF2-40B4-BE49-F238E27FC236}">
                <a16:creationId xmlns:a16="http://schemas.microsoft.com/office/drawing/2014/main" id="{AAF987A8-651B-AF2C-0A78-4C33522B8EE5}"/>
              </a:ext>
            </a:extLst>
          </p:cNvPr>
          <p:cNvCxnSpPr>
            <a:cxnSpLocks/>
          </p:cNvCxnSpPr>
          <p:nvPr/>
        </p:nvCxnSpPr>
        <p:spPr>
          <a:xfrm flipH="1">
            <a:off x="8751056" y="330325"/>
            <a:ext cx="194683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26266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5CD39D-C2E5-980D-870E-BD2637C33932}"/>
              </a:ext>
            </a:extLst>
          </p:cNvPr>
          <p:cNvPicPr>
            <a:picLocks noChangeAspect="1"/>
          </p:cNvPicPr>
          <p:nvPr/>
        </p:nvPicPr>
        <p:blipFill>
          <a:blip r:embed="rId2"/>
          <a:stretch>
            <a:fillRect/>
          </a:stretch>
        </p:blipFill>
        <p:spPr>
          <a:xfrm>
            <a:off x="0" y="-546"/>
            <a:ext cx="12228040" cy="6858546"/>
          </a:xfrm>
          <a:prstGeom prst="rect">
            <a:avLst/>
          </a:prstGeom>
        </p:spPr>
      </p:pic>
      <p:sp>
        <p:nvSpPr>
          <p:cNvPr id="10" name="TextBox 9">
            <a:extLst>
              <a:ext uri="{FF2B5EF4-FFF2-40B4-BE49-F238E27FC236}">
                <a16:creationId xmlns:a16="http://schemas.microsoft.com/office/drawing/2014/main" id="{C721197A-8DD8-FFEC-FFA3-F7F3301B2F59}"/>
              </a:ext>
            </a:extLst>
          </p:cNvPr>
          <p:cNvSpPr txBox="1"/>
          <p:nvPr/>
        </p:nvSpPr>
        <p:spPr>
          <a:xfrm>
            <a:off x="5875497" y="248897"/>
            <a:ext cx="3181808" cy="338554"/>
          </a:xfrm>
          <a:prstGeom prst="rect">
            <a:avLst/>
          </a:prstGeom>
          <a:noFill/>
        </p:spPr>
        <p:txBody>
          <a:bodyPr wrap="square" rtlCol="0">
            <a:spAutoFit/>
          </a:bodyPr>
          <a:lstStyle/>
          <a:p>
            <a:r>
              <a:rPr lang="en-US" sz="1600" dirty="0"/>
              <a:t>The preview button is being pressed</a:t>
            </a:r>
          </a:p>
        </p:txBody>
      </p:sp>
      <p:sp>
        <p:nvSpPr>
          <p:cNvPr id="17" name="Oval 16">
            <a:extLst>
              <a:ext uri="{FF2B5EF4-FFF2-40B4-BE49-F238E27FC236}">
                <a16:creationId xmlns:a16="http://schemas.microsoft.com/office/drawing/2014/main" id="{494D3885-EEBF-9A4D-50D7-BD7B13290143}"/>
              </a:ext>
            </a:extLst>
          </p:cNvPr>
          <p:cNvSpPr/>
          <p:nvPr/>
        </p:nvSpPr>
        <p:spPr>
          <a:xfrm>
            <a:off x="8406453" y="5787277"/>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8" name="Straight Connector 17">
            <a:extLst>
              <a:ext uri="{FF2B5EF4-FFF2-40B4-BE49-F238E27FC236}">
                <a16:creationId xmlns:a16="http://schemas.microsoft.com/office/drawing/2014/main" id="{DA37CC53-092C-F175-17F1-EB650175DF41}"/>
              </a:ext>
            </a:extLst>
          </p:cNvPr>
          <p:cNvCxnSpPr>
            <a:cxnSpLocks/>
          </p:cNvCxnSpPr>
          <p:nvPr/>
        </p:nvCxnSpPr>
        <p:spPr>
          <a:xfrm flipV="1">
            <a:off x="8473772" y="5910263"/>
            <a:ext cx="0" cy="5230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9B73A9D-32E8-A30A-DB4D-E22AD05F303E}"/>
              </a:ext>
            </a:extLst>
          </p:cNvPr>
          <p:cNvCxnSpPr>
            <a:cxnSpLocks/>
          </p:cNvCxnSpPr>
          <p:nvPr/>
        </p:nvCxnSpPr>
        <p:spPr>
          <a:xfrm flipH="1">
            <a:off x="6784479" y="6433292"/>
            <a:ext cx="1689293"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9D988C68-39D6-5E31-FDF0-CADAEBD7FA78}"/>
              </a:ext>
            </a:extLst>
          </p:cNvPr>
          <p:cNvSpPr txBox="1"/>
          <p:nvPr/>
        </p:nvSpPr>
        <p:spPr>
          <a:xfrm>
            <a:off x="5632917" y="5948303"/>
            <a:ext cx="2897109" cy="369332"/>
          </a:xfrm>
          <a:prstGeom prst="rect">
            <a:avLst/>
          </a:prstGeom>
          <a:noFill/>
        </p:spPr>
        <p:txBody>
          <a:bodyPr wrap="square" rtlCol="0">
            <a:spAutoFit/>
          </a:bodyPr>
          <a:lstStyle/>
          <a:p>
            <a:pPr algn="just"/>
            <a:r>
              <a:rPr lang="en-US" dirty="0"/>
              <a:t>A preview window opened</a:t>
            </a:r>
          </a:p>
        </p:txBody>
      </p:sp>
      <p:sp>
        <p:nvSpPr>
          <p:cNvPr id="29" name="Rectangle 28">
            <a:extLst>
              <a:ext uri="{FF2B5EF4-FFF2-40B4-BE49-F238E27FC236}">
                <a16:creationId xmlns:a16="http://schemas.microsoft.com/office/drawing/2014/main" id="{7C162405-8819-7A95-A68E-45BDD81F7953}"/>
              </a:ext>
            </a:extLst>
          </p:cNvPr>
          <p:cNvSpPr/>
          <p:nvPr/>
        </p:nvSpPr>
        <p:spPr>
          <a:xfrm>
            <a:off x="2085978" y="1286914"/>
            <a:ext cx="8108144" cy="4394745"/>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47D3CF8-6EB0-7F70-535C-4259BE1135AA}"/>
              </a:ext>
            </a:extLst>
          </p:cNvPr>
          <p:cNvSpPr/>
          <p:nvPr/>
        </p:nvSpPr>
        <p:spPr>
          <a:xfrm>
            <a:off x="10776790" y="332706"/>
            <a:ext cx="919906" cy="782500"/>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083FBA65-10E6-D51F-718D-8CA7FA17B491}"/>
              </a:ext>
            </a:extLst>
          </p:cNvPr>
          <p:cNvCxnSpPr>
            <a:cxnSpLocks/>
          </p:cNvCxnSpPr>
          <p:nvPr/>
        </p:nvCxnSpPr>
        <p:spPr>
          <a:xfrm flipH="1" flipV="1">
            <a:off x="10578054" y="397033"/>
            <a:ext cx="102840" cy="727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6B3D250A-213F-DA66-255C-19BD0A28BF5E}"/>
              </a:ext>
            </a:extLst>
          </p:cNvPr>
          <p:cNvSpPr/>
          <p:nvPr/>
        </p:nvSpPr>
        <p:spPr>
          <a:xfrm rot="360036">
            <a:off x="10636106" y="403127"/>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9" name="Straight Connector 38">
            <a:extLst>
              <a:ext uri="{FF2B5EF4-FFF2-40B4-BE49-F238E27FC236}">
                <a16:creationId xmlns:a16="http://schemas.microsoft.com/office/drawing/2014/main" id="{AAF987A8-651B-AF2C-0A78-4C33522B8EE5}"/>
              </a:ext>
            </a:extLst>
          </p:cNvPr>
          <p:cNvCxnSpPr>
            <a:cxnSpLocks/>
          </p:cNvCxnSpPr>
          <p:nvPr/>
        </p:nvCxnSpPr>
        <p:spPr>
          <a:xfrm flipH="1">
            <a:off x="9057305" y="399414"/>
            <a:ext cx="1538107"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7740200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1769</TotalTime>
  <Words>2079</Words>
  <Application>Microsoft Office PowerPoint</Application>
  <PresentationFormat>Widescreen</PresentationFormat>
  <Paragraphs>154</Paragraphs>
  <Slides>35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Algerian</vt:lpstr>
      <vt:lpstr>-apple-system</vt:lpstr>
      <vt:lpstr>Arial</vt:lpstr>
      <vt:lpstr>Calibri</vt:lpstr>
      <vt:lpstr>Calibri Light</vt:lpstr>
      <vt:lpstr>Cooper Black</vt:lpstr>
      <vt:lpstr>Gill Sans MT</vt:lpstr>
      <vt:lpstr>Retrospect</vt:lpstr>
      <vt:lpstr>GOOD MORNING     EVERYONE! </vt:lpstr>
      <vt:lpstr>           PRESENTERs</vt:lpstr>
      <vt:lpstr>   OUTLINE</vt:lpstr>
      <vt:lpstr>                                OBJECTIVE</vt:lpstr>
      <vt:lpstr>Introduction</vt:lpstr>
      <vt:lpstr>Basic Functionality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Games</vt:lpstr>
      <vt:lpstr>Gravity Run</vt:lpstr>
      <vt:lpstr>PowerPoint Presentation</vt:lpstr>
      <vt:lpstr>PowerPoint Presentation</vt:lpstr>
      <vt:lpstr>PowerPoint Presentation</vt:lpstr>
      <vt:lpstr>Car Racing</vt:lpstr>
      <vt:lpstr>PowerPoint Presentation</vt:lpstr>
      <vt:lpstr>PowerPoint Presentation</vt:lpstr>
      <vt:lpstr>PowerPoint Presentation</vt:lpstr>
      <vt:lpstr>Helicopter Shooter</vt:lpstr>
      <vt:lpstr>PowerPoint Presentation</vt:lpstr>
      <vt:lpstr>PowerPoint Presentation</vt:lpstr>
      <vt:lpstr>Classic Snake</vt:lpstr>
      <vt:lpstr>PowerPoint Presentation</vt:lpstr>
      <vt:lpstr>Arcade Game</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GOOD AFTERNOON</dc:title>
  <dc:creator>Md.Tashrifull Alam</dc:creator>
  <cp:lastModifiedBy>MD. ABU TOWSIF</cp:lastModifiedBy>
  <cp:revision>62</cp:revision>
  <dcterms:created xsi:type="dcterms:W3CDTF">2022-06-15T17:35:16Z</dcterms:created>
  <dcterms:modified xsi:type="dcterms:W3CDTF">2023-12-22T06:38:37Z</dcterms:modified>
</cp:coreProperties>
</file>